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2"/>
  </p:notesMasterIdLst>
  <p:handoutMasterIdLst>
    <p:handoutMasterId r:id="rId33"/>
  </p:handoutMasterIdLst>
  <p:sldIdLst>
    <p:sldId id="969" r:id="rId2"/>
    <p:sldId id="271" r:id="rId3"/>
    <p:sldId id="1260" r:id="rId4"/>
    <p:sldId id="1024" r:id="rId5"/>
    <p:sldId id="1026" r:id="rId6"/>
    <p:sldId id="273" r:id="rId7"/>
    <p:sldId id="261" r:id="rId8"/>
    <p:sldId id="1027" r:id="rId9"/>
    <p:sldId id="269" r:id="rId10"/>
    <p:sldId id="265" r:id="rId11"/>
    <p:sldId id="267" r:id="rId12"/>
    <p:sldId id="266" r:id="rId13"/>
    <p:sldId id="989" r:id="rId14"/>
    <p:sldId id="283" r:id="rId15"/>
    <p:sldId id="993" r:id="rId16"/>
    <p:sldId id="281" r:id="rId17"/>
    <p:sldId id="994" r:id="rId18"/>
    <p:sldId id="1261" r:id="rId19"/>
    <p:sldId id="1220" r:id="rId20"/>
    <p:sldId id="1262" r:id="rId21"/>
    <p:sldId id="1229" r:id="rId22"/>
    <p:sldId id="1221" r:id="rId23"/>
    <p:sldId id="1222" r:id="rId24"/>
    <p:sldId id="1233" r:id="rId25"/>
    <p:sldId id="1223" r:id="rId26"/>
    <p:sldId id="1234" r:id="rId27"/>
    <p:sldId id="1232" r:id="rId28"/>
    <p:sldId id="1231" r:id="rId29"/>
    <p:sldId id="1225" r:id="rId30"/>
    <p:sldId id="1226"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1A2A7"/>
    <a:srgbClr val="C22400"/>
    <a:srgbClr val="F0E900"/>
    <a:srgbClr val="E6E41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D5696F-82D3-1446-8107-A678EAAD4245}" v="10" dt="2026-01-16T11:56:17.17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896"/>
    <p:restoredTop sz="94694"/>
  </p:normalViewPr>
  <p:slideViewPr>
    <p:cSldViewPr snapToGrid="0">
      <p:cViewPr varScale="1">
        <p:scale>
          <a:sx n="107" d="100"/>
          <a:sy n="107" d="100"/>
        </p:scale>
        <p:origin x="208" y="472"/>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5/10/relationships/revisionInfo" Target="revisionInfo.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38"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asmus Larsen" userId="c0130b07-28a8-4bcd-bd98-8750e35db048" providerId="ADAL" clId="{3C28B4B6-BF91-5100-B6B8-8D53CB6C04C2}"/>
    <pc:docChg chg="undo custSel addSld delSld modSld sldOrd modMainMaster">
      <pc:chgData name="Rasmus Larsen" userId="c0130b07-28a8-4bcd-bd98-8750e35db048" providerId="ADAL" clId="{3C28B4B6-BF91-5100-B6B8-8D53CB6C04C2}" dt="2026-01-16T11:57:20.449" v="469" actId="207"/>
      <pc:docMkLst>
        <pc:docMk/>
      </pc:docMkLst>
      <pc:sldChg chg="del">
        <pc:chgData name="Rasmus Larsen" userId="c0130b07-28a8-4bcd-bd98-8750e35db048" providerId="ADAL" clId="{3C28B4B6-BF91-5100-B6B8-8D53CB6C04C2}" dt="2025-12-10T05:40:59.783" v="98" actId="2696"/>
        <pc:sldMkLst>
          <pc:docMk/>
          <pc:sldMk cId="165875721" sldId="259"/>
        </pc:sldMkLst>
      </pc:sldChg>
      <pc:sldChg chg="del">
        <pc:chgData name="Rasmus Larsen" userId="c0130b07-28a8-4bcd-bd98-8750e35db048" providerId="ADAL" clId="{3C28B4B6-BF91-5100-B6B8-8D53CB6C04C2}" dt="2025-12-10T05:41:14.154" v="102" actId="2696"/>
        <pc:sldMkLst>
          <pc:docMk/>
          <pc:sldMk cId="338782187" sldId="262"/>
        </pc:sldMkLst>
      </pc:sldChg>
      <pc:sldChg chg="modSp mod">
        <pc:chgData name="Rasmus Larsen" userId="c0130b07-28a8-4bcd-bd98-8750e35db048" providerId="ADAL" clId="{3C28B4B6-BF91-5100-B6B8-8D53CB6C04C2}" dt="2025-12-10T05:45:29.555" v="147" actId="20577"/>
        <pc:sldMkLst>
          <pc:docMk/>
          <pc:sldMk cId="3614981355" sldId="271"/>
        </pc:sldMkLst>
      </pc:sldChg>
      <pc:sldChg chg="del">
        <pc:chgData name="Rasmus Larsen" userId="c0130b07-28a8-4bcd-bd98-8750e35db048" providerId="ADAL" clId="{3C28B4B6-BF91-5100-B6B8-8D53CB6C04C2}" dt="2025-12-10T05:41:03.699" v="100" actId="2696"/>
        <pc:sldMkLst>
          <pc:docMk/>
          <pc:sldMk cId="2411755005" sldId="272"/>
        </pc:sldMkLst>
      </pc:sldChg>
      <pc:sldChg chg="del">
        <pc:chgData name="Rasmus Larsen" userId="c0130b07-28a8-4bcd-bd98-8750e35db048" providerId="ADAL" clId="{3C28B4B6-BF91-5100-B6B8-8D53CB6C04C2}" dt="2025-12-10T05:42:00.938" v="107" actId="2696"/>
        <pc:sldMkLst>
          <pc:docMk/>
          <pc:sldMk cId="1185995689" sldId="277"/>
        </pc:sldMkLst>
      </pc:sldChg>
      <pc:sldChg chg="del">
        <pc:chgData name="Rasmus Larsen" userId="c0130b07-28a8-4bcd-bd98-8750e35db048" providerId="ADAL" clId="{3C28B4B6-BF91-5100-B6B8-8D53CB6C04C2}" dt="2025-12-10T05:42:02.253" v="108" actId="2696"/>
        <pc:sldMkLst>
          <pc:docMk/>
          <pc:sldMk cId="146962669" sldId="278"/>
        </pc:sldMkLst>
      </pc:sldChg>
      <pc:sldChg chg="del">
        <pc:chgData name="Rasmus Larsen" userId="c0130b07-28a8-4bcd-bd98-8750e35db048" providerId="ADAL" clId="{3C28B4B6-BF91-5100-B6B8-8D53CB6C04C2}" dt="2025-12-10T05:41:55.601" v="105" actId="2696"/>
        <pc:sldMkLst>
          <pc:docMk/>
          <pc:sldMk cId="271384491" sldId="279"/>
        </pc:sldMkLst>
      </pc:sldChg>
      <pc:sldChg chg="modSp mod">
        <pc:chgData name="Rasmus Larsen" userId="c0130b07-28a8-4bcd-bd98-8750e35db048" providerId="ADAL" clId="{3C28B4B6-BF91-5100-B6B8-8D53CB6C04C2}" dt="2025-08-28T20:21:19.703" v="1" actId="14861"/>
        <pc:sldMkLst>
          <pc:docMk/>
          <pc:sldMk cId="3883633881" sldId="281"/>
        </pc:sldMkLst>
      </pc:sldChg>
      <pc:sldChg chg="addSp delSp modSp mod">
        <pc:chgData name="Rasmus Larsen" userId="c0130b07-28a8-4bcd-bd98-8750e35db048" providerId="ADAL" clId="{3C28B4B6-BF91-5100-B6B8-8D53CB6C04C2}" dt="2025-08-28T20:30:41.863" v="10" actId="14861"/>
        <pc:sldMkLst>
          <pc:docMk/>
          <pc:sldMk cId="4138525474" sldId="283"/>
        </pc:sldMkLst>
      </pc:sldChg>
      <pc:sldChg chg="del">
        <pc:chgData name="Rasmus Larsen" userId="c0130b07-28a8-4bcd-bd98-8750e35db048" providerId="ADAL" clId="{3C28B4B6-BF91-5100-B6B8-8D53CB6C04C2}" dt="2025-12-03T13:20:54.002" v="91" actId="2696"/>
        <pc:sldMkLst>
          <pc:docMk/>
          <pc:sldMk cId="1059944199" sldId="296"/>
        </pc:sldMkLst>
      </pc:sldChg>
      <pc:sldChg chg="addSp delSp modSp mod">
        <pc:chgData name="Rasmus Larsen" userId="c0130b07-28a8-4bcd-bd98-8750e35db048" providerId="ADAL" clId="{3C28B4B6-BF91-5100-B6B8-8D53CB6C04C2}" dt="2026-01-16T11:57:20.449" v="469" actId="207"/>
        <pc:sldMkLst>
          <pc:docMk/>
          <pc:sldMk cId="818426910" sldId="969"/>
        </pc:sldMkLst>
        <pc:spChg chg="add mod">
          <ac:chgData name="Rasmus Larsen" userId="c0130b07-28a8-4bcd-bd98-8750e35db048" providerId="ADAL" clId="{3C28B4B6-BF91-5100-B6B8-8D53CB6C04C2}" dt="2026-01-16T11:56:50.436" v="465" actId="20577"/>
          <ac:spMkLst>
            <pc:docMk/>
            <pc:sldMk cId="818426910" sldId="969"/>
            <ac:spMk id="2" creationId="{0773B6C5-61D7-FEBD-C75D-B68AE73D4BDE}"/>
          </ac:spMkLst>
        </pc:spChg>
        <pc:spChg chg="add del mod">
          <ac:chgData name="Rasmus Larsen" userId="c0130b07-28a8-4bcd-bd98-8750e35db048" providerId="ADAL" clId="{3C28B4B6-BF91-5100-B6B8-8D53CB6C04C2}" dt="2026-01-16T11:54:48.973" v="345" actId="478"/>
          <ac:spMkLst>
            <pc:docMk/>
            <pc:sldMk cId="818426910" sldId="969"/>
            <ac:spMk id="5" creationId="{A9422A6E-4229-35CB-C305-B58DAE62CE85}"/>
          </ac:spMkLst>
        </pc:spChg>
        <pc:spChg chg="add mod">
          <ac:chgData name="Rasmus Larsen" userId="c0130b07-28a8-4bcd-bd98-8750e35db048" providerId="ADAL" clId="{3C28B4B6-BF91-5100-B6B8-8D53CB6C04C2}" dt="2026-01-16T11:57:20.449" v="469" actId="207"/>
          <ac:spMkLst>
            <pc:docMk/>
            <pc:sldMk cId="818426910" sldId="969"/>
            <ac:spMk id="6" creationId="{2AC750D0-13F4-9277-97AA-C4EB5C6C794F}"/>
          </ac:spMkLst>
        </pc:spChg>
        <pc:picChg chg="add del mod">
          <ac:chgData name="Rasmus Larsen" userId="c0130b07-28a8-4bcd-bd98-8750e35db048" providerId="ADAL" clId="{3C28B4B6-BF91-5100-B6B8-8D53CB6C04C2}" dt="2026-01-16T11:54:51.649" v="346" actId="478"/>
          <ac:picMkLst>
            <pc:docMk/>
            <pc:sldMk cId="818426910" sldId="969"/>
            <ac:picMk id="3" creationId="{66C234A5-5200-C9E5-3097-14D0D01C8789}"/>
          </ac:picMkLst>
        </pc:picChg>
        <pc:picChg chg="add del">
          <ac:chgData name="Rasmus Larsen" userId="c0130b07-28a8-4bcd-bd98-8750e35db048" providerId="ADAL" clId="{3C28B4B6-BF91-5100-B6B8-8D53CB6C04C2}" dt="2026-01-16T11:52:16.898" v="196" actId="478"/>
          <ac:picMkLst>
            <pc:docMk/>
            <pc:sldMk cId="818426910" sldId="969"/>
            <ac:picMk id="1026" creationId="{BA98F732-F747-7CA1-1244-324CD7195A52}"/>
          </ac:picMkLst>
        </pc:picChg>
        <pc:picChg chg="add mod">
          <ac:chgData name="Rasmus Larsen" userId="c0130b07-28a8-4bcd-bd98-8750e35db048" providerId="ADAL" clId="{3C28B4B6-BF91-5100-B6B8-8D53CB6C04C2}" dt="2026-01-16T11:55:24.035" v="349" actId="1076"/>
          <ac:picMkLst>
            <pc:docMk/>
            <pc:sldMk cId="818426910" sldId="969"/>
            <ac:picMk id="1028" creationId="{E8CFFE31-9A87-4AAD-358B-E3E54B21B3D6}"/>
          </ac:picMkLst>
        </pc:picChg>
      </pc:sldChg>
      <pc:sldChg chg="del">
        <pc:chgData name="Rasmus Larsen" userId="c0130b07-28a8-4bcd-bd98-8750e35db048" providerId="ADAL" clId="{3C28B4B6-BF91-5100-B6B8-8D53CB6C04C2}" dt="2025-12-10T05:42:36.654" v="111" actId="2696"/>
        <pc:sldMkLst>
          <pc:docMk/>
          <pc:sldMk cId="443035088" sldId="979"/>
        </pc:sldMkLst>
      </pc:sldChg>
      <pc:sldChg chg="del">
        <pc:chgData name="Rasmus Larsen" userId="c0130b07-28a8-4bcd-bd98-8750e35db048" providerId="ADAL" clId="{3C28B4B6-BF91-5100-B6B8-8D53CB6C04C2}" dt="2025-12-10T05:41:10.522" v="101" actId="2696"/>
        <pc:sldMkLst>
          <pc:docMk/>
          <pc:sldMk cId="940715054" sldId="988"/>
        </pc:sldMkLst>
      </pc:sldChg>
      <pc:sldChg chg="del">
        <pc:chgData name="Rasmus Larsen" userId="c0130b07-28a8-4bcd-bd98-8750e35db048" providerId="ADAL" clId="{3C28B4B6-BF91-5100-B6B8-8D53CB6C04C2}" dt="2025-12-10T05:41:59.168" v="106" actId="2696"/>
        <pc:sldMkLst>
          <pc:docMk/>
          <pc:sldMk cId="4225249174" sldId="990"/>
        </pc:sldMkLst>
      </pc:sldChg>
      <pc:sldChg chg="del">
        <pc:chgData name="Rasmus Larsen" userId="c0130b07-28a8-4bcd-bd98-8750e35db048" providerId="ADAL" clId="{3C28B4B6-BF91-5100-B6B8-8D53CB6C04C2}" dt="2025-12-10T05:42:04.191" v="109" actId="2696"/>
        <pc:sldMkLst>
          <pc:docMk/>
          <pc:sldMk cId="1851075996" sldId="991"/>
        </pc:sldMkLst>
      </pc:sldChg>
      <pc:sldChg chg="del">
        <pc:chgData name="Rasmus Larsen" userId="c0130b07-28a8-4bcd-bd98-8750e35db048" providerId="ADAL" clId="{3C28B4B6-BF91-5100-B6B8-8D53CB6C04C2}" dt="2025-12-10T05:41:25.038" v="103" actId="2696"/>
        <pc:sldMkLst>
          <pc:docMk/>
          <pc:sldMk cId="885245881" sldId="1023"/>
        </pc:sldMkLst>
      </pc:sldChg>
      <pc:sldChg chg="del">
        <pc:chgData name="Rasmus Larsen" userId="c0130b07-28a8-4bcd-bd98-8750e35db048" providerId="ADAL" clId="{3C28B4B6-BF91-5100-B6B8-8D53CB6C04C2}" dt="2025-12-10T05:41:28.102" v="104" actId="2696"/>
        <pc:sldMkLst>
          <pc:docMk/>
          <pc:sldMk cId="3000022120" sldId="1025"/>
        </pc:sldMkLst>
      </pc:sldChg>
      <pc:sldChg chg="del">
        <pc:chgData name="Rasmus Larsen" userId="c0130b07-28a8-4bcd-bd98-8750e35db048" providerId="ADAL" clId="{3C28B4B6-BF91-5100-B6B8-8D53CB6C04C2}" dt="2025-12-10T05:42:05.581" v="110" actId="2696"/>
        <pc:sldMkLst>
          <pc:docMk/>
          <pc:sldMk cId="2072374621" sldId="1219"/>
        </pc:sldMkLst>
      </pc:sldChg>
      <pc:sldChg chg="modSp del mod modShow">
        <pc:chgData name="Rasmus Larsen" userId="c0130b07-28a8-4bcd-bd98-8750e35db048" providerId="ADAL" clId="{3C28B4B6-BF91-5100-B6B8-8D53CB6C04C2}" dt="2025-12-03T13:18:56.713" v="88" actId="2696"/>
        <pc:sldMkLst>
          <pc:docMk/>
          <pc:sldMk cId="180156363" sldId="1224"/>
        </pc:sldMkLst>
      </pc:sldChg>
      <pc:sldChg chg="del">
        <pc:chgData name="Rasmus Larsen" userId="c0130b07-28a8-4bcd-bd98-8750e35db048" providerId="ADAL" clId="{3C28B4B6-BF91-5100-B6B8-8D53CB6C04C2}" dt="2025-12-10T05:41:00.189" v="99" actId="2696"/>
        <pc:sldMkLst>
          <pc:docMk/>
          <pc:sldMk cId="283808992" sldId="1227"/>
        </pc:sldMkLst>
      </pc:sldChg>
      <pc:sldChg chg="del">
        <pc:chgData name="Rasmus Larsen" userId="c0130b07-28a8-4bcd-bd98-8750e35db048" providerId="ADAL" clId="{3C28B4B6-BF91-5100-B6B8-8D53CB6C04C2}" dt="2025-12-10T05:43:38.212" v="119" actId="2696"/>
        <pc:sldMkLst>
          <pc:docMk/>
          <pc:sldMk cId="2263873841" sldId="1228"/>
        </pc:sldMkLst>
      </pc:sldChg>
      <pc:sldChg chg="modSp">
        <pc:chgData name="Rasmus Larsen" userId="c0130b07-28a8-4bcd-bd98-8750e35db048" providerId="ADAL" clId="{3C28B4B6-BF91-5100-B6B8-8D53CB6C04C2}" dt="2025-12-03T13:19:08.233" v="89" actId="14861"/>
        <pc:sldMkLst>
          <pc:docMk/>
          <pc:sldMk cId="3296921445" sldId="1232"/>
        </pc:sldMkLst>
      </pc:sldChg>
      <pc:sldChg chg="add">
        <pc:chgData name="Rasmus Larsen" userId="c0130b07-28a8-4bcd-bd98-8750e35db048" providerId="ADAL" clId="{3C28B4B6-BF91-5100-B6B8-8D53CB6C04C2}" dt="2025-09-05T10:51:12.136" v="14" actId="2890"/>
        <pc:sldMkLst>
          <pc:docMk/>
          <pc:sldMk cId="2847831793" sldId="1234"/>
        </pc:sldMkLst>
      </pc:sldChg>
      <pc:sldChg chg="delSp modSp add del mod delAnim modShow">
        <pc:chgData name="Rasmus Larsen" userId="c0130b07-28a8-4bcd-bd98-8750e35db048" providerId="ADAL" clId="{3C28B4B6-BF91-5100-B6B8-8D53CB6C04C2}" dt="2025-12-03T13:20:50.806" v="90" actId="2696"/>
        <pc:sldMkLst>
          <pc:docMk/>
          <pc:sldMk cId="1021647990" sldId="1235"/>
        </pc:sldMkLst>
      </pc:sldChg>
      <pc:sldChg chg="modSp add mod setBg">
        <pc:chgData name="Rasmus Larsen" userId="c0130b07-28a8-4bcd-bd98-8750e35db048" providerId="ADAL" clId="{3C28B4B6-BF91-5100-B6B8-8D53CB6C04C2}" dt="2025-12-10T05:45:22.848" v="139" actId="20577"/>
        <pc:sldMkLst>
          <pc:docMk/>
          <pc:sldMk cId="4144606522" sldId="1260"/>
        </pc:sldMkLst>
      </pc:sldChg>
      <pc:sldChg chg="modSp add mod ord">
        <pc:chgData name="Rasmus Larsen" userId="c0130b07-28a8-4bcd-bd98-8750e35db048" providerId="ADAL" clId="{3C28B4B6-BF91-5100-B6B8-8D53CB6C04C2}" dt="2025-12-10T05:45:54.906" v="169" actId="20577"/>
        <pc:sldMkLst>
          <pc:docMk/>
          <pc:sldMk cId="1591453543" sldId="1261"/>
        </pc:sldMkLst>
      </pc:sldChg>
      <pc:sldChg chg="modSp add mod ord">
        <pc:chgData name="Rasmus Larsen" userId="c0130b07-28a8-4bcd-bd98-8750e35db048" providerId="ADAL" clId="{3C28B4B6-BF91-5100-B6B8-8D53CB6C04C2}" dt="2025-12-10T05:46:10.953" v="193" actId="20577"/>
        <pc:sldMkLst>
          <pc:docMk/>
          <pc:sldMk cId="842861625" sldId="1262"/>
        </pc:sldMkLst>
      </pc:sldChg>
      <pc:sldMasterChg chg="modSp mod">
        <pc:chgData name="Rasmus Larsen" userId="c0130b07-28a8-4bcd-bd98-8750e35db048" providerId="ADAL" clId="{3C28B4B6-BF91-5100-B6B8-8D53CB6C04C2}" dt="2025-09-05T10:50:42.533" v="13" actId="20577"/>
        <pc:sldMasterMkLst>
          <pc:docMk/>
          <pc:sldMasterMk cId="1484551427" sldId="2147483648"/>
        </pc:sldMasterMkLst>
      </pc:sldMasterChg>
    </pc:docChg>
  </pc:docChgLst>
  <pc:docChgLst>
    <pc:chgData name="Rasmus Larsen" userId="c0130b07-28a8-4bcd-bd98-8750e35db048" providerId="ADAL" clId="{99A20618-8486-5080-8D15-B9D8817CCB14}"/>
    <pc:docChg chg="undo custSel addSld delSld modSld sldOrd">
      <pc:chgData name="Rasmus Larsen" userId="c0130b07-28a8-4bcd-bd98-8750e35db048" providerId="ADAL" clId="{99A20618-8486-5080-8D15-B9D8817CCB14}" dt="2025-09-23T20:02:44.352" v="2370" actId="20577"/>
      <pc:docMkLst>
        <pc:docMk/>
      </pc:docMkLst>
      <pc:sldChg chg="modSp mod ord">
        <pc:chgData name="Rasmus Larsen" userId="c0130b07-28a8-4bcd-bd98-8750e35db048" providerId="ADAL" clId="{99A20618-8486-5080-8D15-B9D8817CCB14}" dt="2025-09-03T11:12:05.753" v="7" actId="20578"/>
        <pc:sldMkLst>
          <pc:docMk/>
          <pc:sldMk cId="165875721" sldId="259"/>
        </pc:sldMkLst>
      </pc:sldChg>
      <pc:sldChg chg="modSp mod">
        <pc:chgData name="Rasmus Larsen" userId="c0130b07-28a8-4bcd-bd98-8750e35db048" providerId="ADAL" clId="{99A20618-8486-5080-8D15-B9D8817CCB14}" dt="2025-09-03T11:18:13.406" v="45" actId="403"/>
        <pc:sldMkLst>
          <pc:docMk/>
          <pc:sldMk cId="817349707" sldId="265"/>
        </pc:sldMkLst>
      </pc:sldChg>
      <pc:sldChg chg="modSp mod ord">
        <pc:chgData name="Rasmus Larsen" userId="c0130b07-28a8-4bcd-bd98-8750e35db048" providerId="ADAL" clId="{99A20618-8486-5080-8D15-B9D8817CCB14}" dt="2025-09-03T11:30:06.803" v="362" actId="20577"/>
        <pc:sldMkLst>
          <pc:docMk/>
          <pc:sldMk cId="3614981355" sldId="271"/>
        </pc:sldMkLst>
      </pc:sldChg>
      <pc:sldChg chg="ord">
        <pc:chgData name="Rasmus Larsen" userId="c0130b07-28a8-4bcd-bd98-8750e35db048" providerId="ADAL" clId="{99A20618-8486-5080-8D15-B9D8817CCB14}" dt="2025-09-03T11:12:08.505" v="9" actId="20578"/>
        <pc:sldMkLst>
          <pc:docMk/>
          <pc:sldMk cId="2411755005" sldId="272"/>
        </pc:sldMkLst>
      </pc:sldChg>
      <pc:sldChg chg="modSp mod">
        <pc:chgData name="Rasmus Larsen" userId="c0130b07-28a8-4bcd-bd98-8750e35db048" providerId="ADAL" clId="{99A20618-8486-5080-8D15-B9D8817CCB14}" dt="2025-09-03T11:16:44.246" v="38" actId="403"/>
        <pc:sldMkLst>
          <pc:docMk/>
          <pc:sldMk cId="1010316412" sldId="273"/>
        </pc:sldMkLst>
      </pc:sldChg>
      <pc:sldChg chg="mod modShow">
        <pc:chgData name="Rasmus Larsen" userId="c0130b07-28a8-4bcd-bd98-8750e35db048" providerId="ADAL" clId="{99A20618-8486-5080-8D15-B9D8817CCB14}" dt="2025-09-03T11:22:28.428" v="53" actId="729"/>
        <pc:sldMkLst>
          <pc:docMk/>
          <pc:sldMk cId="1185995689" sldId="277"/>
        </pc:sldMkLst>
      </pc:sldChg>
      <pc:sldChg chg="addSp modSp mod">
        <pc:chgData name="Rasmus Larsen" userId="c0130b07-28a8-4bcd-bd98-8750e35db048" providerId="ADAL" clId="{99A20618-8486-5080-8D15-B9D8817CCB14}" dt="2025-09-03T11:23:24.809" v="62" actId="1076"/>
        <pc:sldMkLst>
          <pc:docMk/>
          <pc:sldMk cId="146962669" sldId="278"/>
        </pc:sldMkLst>
      </pc:sldChg>
      <pc:sldChg chg="modSp mod">
        <pc:chgData name="Rasmus Larsen" userId="c0130b07-28a8-4bcd-bd98-8750e35db048" providerId="ADAL" clId="{99A20618-8486-5080-8D15-B9D8817CCB14}" dt="2025-09-23T20:02:44.352" v="2370" actId="20577"/>
        <pc:sldMkLst>
          <pc:docMk/>
          <pc:sldMk cId="818426910" sldId="969"/>
        </pc:sldMkLst>
      </pc:sldChg>
      <pc:sldChg chg="ord">
        <pc:chgData name="Rasmus Larsen" userId="c0130b07-28a8-4bcd-bd98-8750e35db048" providerId="ADAL" clId="{99A20618-8486-5080-8D15-B9D8817CCB14}" dt="2025-09-03T11:12:07.289" v="8" actId="20578"/>
        <pc:sldMkLst>
          <pc:docMk/>
          <pc:sldMk cId="940715054" sldId="988"/>
        </pc:sldMkLst>
      </pc:sldChg>
      <pc:sldChg chg="addSp delSp modSp">
        <pc:chgData name="Rasmus Larsen" userId="c0130b07-28a8-4bcd-bd98-8750e35db048" providerId="ADAL" clId="{99A20618-8486-5080-8D15-B9D8817CCB14}" dt="2025-09-03T11:21:54.824" v="52" actId="478"/>
        <pc:sldMkLst>
          <pc:docMk/>
          <pc:sldMk cId="4225249174" sldId="990"/>
        </pc:sldMkLst>
      </pc:sldChg>
      <pc:sldChg chg="modSp mod">
        <pc:chgData name="Rasmus Larsen" userId="c0130b07-28a8-4bcd-bd98-8750e35db048" providerId="ADAL" clId="{99A20618-8486-5080-8D15-B9D8817CCB14}" dt="2025-09-03T11:23:51.997" v="65" actId="403"/>
        <pc:sldMkLst>
          <pc:docMk/>
          <pc:sldMk cId="4235372857" sldId="993"/>
        </pc:sldMkLst>
      </pc:sldChg>
      <pc:sldChg chg="addSp modSp">
        <pc:chgData name="Rasmus Larsen" userId="c0130b07-28a8-4bcd-bd98-8750e35db048" providerId="ADAL" clId="{99A20618-8486-5080-8D15-B9D8817CCB14}" dt="2025-09-03T11:16:05.097" v="35" actId="1076"/>
        <pc:sldMkLst>
          <pc:docMk/>
          <pc:sldMk cId="3407369985" sldId="1024"/>
        </pc:sldMkLst>
      </pc:sldChg>
      <pc:sldChg chg="addSp modSp mod">
        <pc:chgData name="Rasmus Larsen" userId="c0130b07-28a8-4bcd-bd98-8750e35db048" providerId="ADAL" clId="{99A20618-8486-5080-8D15-B9D8817CCB14}" dt="2025-09-03T11:29:57.906" v="343" actId="20577"/>
        <pc:sldMkLst>
          <pc:docMk/>
          <pc:sldMk cId="3487241369" sldId="1220"/>
        </pc:sldMkLst>
      </pc:sldChg>
      <pc:sldChg chg="addSp modSp mod">
        <pc:chgData name="Rasmus Larsen" userId="c0130b07-28a8-4bcd-bd98-8750e35db048" providerId="ADAL" clId="{99A20618-8486-5080-8D15-B9D8817CCB14}" dt="2025-09-03T11:59:40.614" v="1609" actId="20577"/>
        <pc:sldMkLst>
          <pc:docMk/>
          <pc:sldMk cId="1253108179" sldId="1223"/>
        </pc:sldMkLst>
      </pc:sldChg>
      <pc:sldChg chg="addSp delSp modSp mod">
        <pc:chgData name="Rasmus Larsen" userId="c0130b07-28a8-4bcd-bd98-8750e35db048" providerId="ADAL" clId="{99A20618-8486-5080-8D15-B9D8817CCB14}" dt="2025-09-03T12:28:58.354" v="2351" actId="20577"/>
        <pc:sldMkLst>
          <pc:docMk/>
          <pc:sldMk cId="180156363" sldId="1224"/>
        </pc:sldMkLst>
      </pc:sldChg>
      <pc:sldChg chg="modSp mod">
        <pc:chgData name="Rasmus Larsen" userId="c0130b07-28a8-4bcd-bd98-8750e35db048" providerId="ADAL" clId="{99A20618-8486-5080-8D15-B9D8817CCB14}" dt="2025-09-03T12:31:44.077" v="2357" actId="20577"/>
        <pc:sldMkLst>
          <pc:docMk/>
          <pc:sldMk cId="566008812" sldId="1225"/>
        </pc:sldMkLst>
      </pc:sldChg>
      <pc:sldChg chg="addSp modSp mod modAnim">
        <pc:chgData name="Rasmus Larsen" userId="c0130b07-28a8-4bcd-bd98-8750e35db048" providerId="ADAL" clId="{99A20618-8486-5080-8D15-B9D8817CCB14}" dt="2025-09-03T12:14:05.684" v="1885"/>
        <pc:sldMkLst>
          <pc:docMk/>
          <pc:sldMk cId="2211092430" sldId="1226"/>
        </pc:sldMkLst>
      </pc:sldChg>
      <pc:sldChg chg="modSp add mod">
        <pc:chgData name="Rasmus Larsen" userId="c0130b07-28a8-4bcd-bd98-8750e35db048" providerId="ADAL" clId="{99A20618-8486-5080-8D15-B9D8817CCB14}" dt="2025-09-03T11:14:29.439" v="26" actId="1036"/>
        <pc:sldMkLst>
          <pc:docMk/>
          <pc:sldMk cId="283808992" sldId="1227"/>
        </pc:sldMkLst>
      </pc:sldChg>
      <pc:sldChg chg="add">
        <pc:chgData name="Rasmus Larsen" userId="c0130b07-28a8-4bcd-bd98-8750e35db048" providerId="ADAL" clId="{99A20618-8486-5080-8D15-B9D8817CCB14}" dt="2025-09-03T11:14:04.419" v="23"/>
        <pc:sldMkLst>
          <pc:docMk/>
          <pc:sldMk cId="2263873841" sldId="1228"/>
        </pc:sldMkLst>
      </pc:sldChg>
      <pc:sldChg chg="addSp delSp modSp add mod ord">
        <pc:chgData name="Rasmus Larsen" userId="c0130b07-28a8-4bcd-bd98-8750e35db048" providerId="ADAL" clId="{99A20618-8486-5080-8D15-B9D8817CCB14}" dt="2025-09-03T12:27:17.984" v="2304" actId="207"/>
        <pc:sldMkLst>
          <pc:docMk/>
          <pc:sldMk cId="1859621786" sldId="1229"/>
        </pc:sldMkLst>
      </pc:sldChg>
      <pc:sldChg chg="add del">
        <pc:chgData name="Rasmus Larsen" userId="c0130b07-28a8-4bcd-bd98-8750e35db048" providerId="ADAL" clId="{99A20618-8486-5080-8D15-B9D8817CCB14}" dt="2025-09-03T12:09:21.743" v="1793" actId="2696"/>
        <pc:sldMkLst>
          <pc:docMk/>
          <pc:sldMk cId="18146951" sldId="1230"/>
        </pc:sldMkLst>
      </pc:sldChg>
      <pc:sldChg chg="modSp add mod">
        <pc:chgData name="Rasmus Larsen" userId="c0130b07-28a8-4bcd-bd98-8750e35db048" providerId="ADAL" clId="{99A20618-8486-5080-8D15-B9D8817CCB14}" dt="2025-09-03T12:31:09.340" v="2356" actId="5793"/>
        <pc:sldMkLst>
          <pc:docMk/>
          <pc:sldMk cId="336949565" sldId="1231"/>
        </pc:sldMkLst>
      </pc:sldChg>
      <pc:sldChg chg="addSp delSp modSp add mod">
        <pc:chgData name="Rasmus Larsen" userId="c0130b07-28a8-4bcd-bd98-8750e35db048" providerId="ADAL" clId="{99A20618-8486-5080-8D15-B9D8817CCB14}" dt="2025-09-03T12:12:58.091" v="1880" actId="1076"/>
        <pc:sldMkLst>
          <pc:docMk/>
          <pc:sldMk cId="3296921445" sldId="1232"/>
        </pc:sldMkLst>
      </pc:sldChg>
      <pc:sldChg chg="addSp delSp modSp add mod ord">
        <pc:chgData name="Rasmus Larsen" userId="c0130b07-28a8-4bcd-bd98-8750e35db048" providerId="ADAL" clId="{99A20618-8486-5080-8D15-B9D8817CCB14}" dt="2025-09-09T21:04:53.713" v="2366" actId="20577"/>
        <pc:sldMkLst>
          <pc:docMk/>
          <pc:sldMk cId="2299760215" sldId="1233"/>
        </pc:sldMkLst>
      </pc:sldChg>
    </pc:docChg>
  </pc:docChgLst>
  <pc:docChgLst>
    <pc:chgData name="Rasmus Larsen" userId="S::rosenberg.larsen@utoronto.ca::c0130b07-28a8-4bcd-bd98-8750e35db048" providerId="AD" clId="Web-{C10F76CB-AE1D-C0B8-6917-C6BFA4BF4D32}"/>
    <pc:docChg chg="modSld">
      <pc:chgData name="Rasmus Larsen" userId="S::rosenberg.larsen@utoronto.ca::c0130b07-28a8-4bcd-bd98-8750e35db048" providerId="AD" clId="Web-{C10F76CB-AE1D-C0B8-6917-C6BFA4BF4D32}" dt="2025-09-03T13:07:53.373" v="9" actId="20577"/>
      <pc:docMkLst>
        <pc:docMk/>
      </pc:docMkLst>
      <pc:sldChg chg="modSp">
        <pc:chgData name="Rasmus Larsen" userId="S::rosenberg.larsen@utoronto.ca::c0130b07-28a8-4bcd-bd98-8750e35db048" providerId="AD" clId="Web-{C10F76CB-AE1D-C0B8-6917-C6BFA4BF4D32}" dt="2025-09-03T13:07:53.373" v="9" actId="20577"/>
        <pc:sldMkLst>
          <pc:docMk/>
          <pc:sldMk cId="3614981355" sldId="271"/>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802FA42-EC40-E63C-22E2-8065A72B80F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7B7F9D23-1536-67EF-A54F-BFDD7EF787B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A291BFC-736D-8A48-965F-C318E1A15B91}" type="datetimeFigureOut">
              <a:rPr lang="en-US" smtClean="0"/>
              <a:t>1/16/26</a:t>
            </a:fld>
            <a:endParaRPr lang="en-US"/>
          </a:p>
        </p:txBody>
      </p:sp>
      <p:sp>
        <p:nvSpPr>
          <p:cNvPr id="4" name="Footer Placeholder 3">
            <a:extLst>
              <a:ext uri="{FF2B5EF4-FFF2-40B4-BE49-F238E27FC236}">
                <a16:creationId xmlns:a16="http://schemas.microsoft.com/office/drawing/2014/main" id="{4AE42139-CAB8-5BF9-152F-E050DC66514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22C87778-155D-AB51-0D3D-FE47ADD2431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569874F-D373-9845-BD8D-ED3A0FED7C3C}" type="slidenum">
              <a:rPr lang="en-US" smtClean="0"/>
              <a:t>‹#›</a:t>
            </a:fld>
            <a:endParaRPr lang="en-US"/>
          </a:p>
        </p:txBody>
      </p:sp>
    </p:spTree>
    <p:extLst>
      <p:ext uri="{BB962C8B-B14F-4D97-AF65-F5344CB8AC3E}">
        <p14:creationId xmlns:p14="http://schemas.microsoft.com/office/powerpoint/2010/main" val="1954021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6A670E-06BD-C940-A045-E448B0694A6C}" type="datetimeFigureOut">
              <a:rPr lang="en-US" smtClean="0"/>
              <a:t>1/16/26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D19866-B1DB-CF4C-94ED-FA9DEEF940D7}" type="slidenum">
              <a:rPr lang="en-US" smtClean="0"/>
              <a:t>‹#›</a:t>
            </a:fld>
            <a:endParaRPr lang="en-US"/>
          </a:p>
        </p:txBody>
      </p:sp>
    </p:spTree>
    <p:extLst>
      <p:ext uri="{BB962C8B-B14F-4D97-AF65-F5344CB8AC3E}">
        <p14:creationId xmlns:p14="http://schemas.microsoft.com/office/powerpoint/2010/main" val="35517879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5D19866-B1DB-CF4C-94ED-FA9DEEF940D7}" type="slidenum">
              <a:rPr lang="en-US" smtClean="0"/>
              <a:t>1</a:t>
            </a:fld>
            <a:endParaRPr lang="en-US"/>
          </a:p>
        </p:txBody>
      </p:sp>
    </p:spTree>
    <p:extLst>
      <p:ext uri="{BB962C8B-B14F-4D97-AF65-F5344CB8AC3E}">
        <p14:creationId xmlns:p14="http://schemas.microsoft.com/office/powerpoint/2010/main" val="20571558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5D19866-B1DB-CF4C-94ED-FA9DEEF940D7}" type="slidenum">
              <a:rPr lang="en-US" smtClean="0"/>
              <a:t>17</a:t>
            </a:fld>
            <a:endParaRPr lang="en-US"/>
          </a:p>
        </p:txBody>
      </p:sp>
    </p:spTree>
    <p:extLst>
      <p:ext uri="{BB962C8B-B14F-4D97-AF65-F5344CB8AC3E}">
        <p14:creationId xmlns:p14="http://schemas.microsoft.com/office/powerpoint/2010/main" val="12763234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5D19866-B1DB-CF4C-94ED-FA9DEEF940D7}" type="slidenum">
              <a:rPr lang="en-US" smtClean="0"/>
              <a:t>9</a:t>
            </a:fld>
            <a:endParaRPr lang="en-US"/>
          </a:p>
        </p:txBody>
      </p:sp>
    </p:spTree>
    <p:extLst>
      <p:ext uri="{BB962C8B-B14F-4D97-AF65-F5344CB8AC3E}">
        <p14:creationId xmlns:p14="http://schemas.microsoft.com/office/powerpoint/2010/main" val="1035291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5D19866-B1DB-CF4C-94ED-FA9DEEF940D7}" type="slidenum">
              <a:rPr lang="en-US" smtClean="0"/>
              <a:t>10</a:t>
            </a:fld>
            <a:endParaRPr lang="en-US"/>
          </a:p>
        </p:txBody>
      </p:sp>
    </p:spTree>
    <p:extLst>
      <p:ext uri="{BB962C8B-B14F-4D97-AF65-F5344CB8AC3E}">
        <p14:creationId xmlns:p14="http://schemas.microsoft.com/office/powerpoint/2010/main" val="21758006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5D19866-B1DB-CF4C-94ED-FA9DEEF940D7}" type="slidenum">
              <a:rPr lang="en-US" smtClean="0"/>
              <a:t>11</a:t>
            </a:fld>
            <a:endParaRPr lang="en-US"/>
          </a:p>
        </p:txBody>
      </p:sp>
    </p:spTree>
    <p:extLst>
      <p:ext uri="{BB962C8B-B14F-4D97-AF65-F5344CB8AC3E}">
        <p14:creationId xmlns:p14="http://schemas.microsoft.com/office/powerpoint/2010/main" val="4748286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5D19866-B1DB-CF4C-94ED-FA9DEEF940D7}" type="slidenum">
              <a:rPr lang="en-US" smtClean="0"/>
              <a:t>12</a:t>
            </a:fld>
            <a:endParaRPr lang="en-US"/>
          </a:p>
        </p:txBody>
      </p:sp>
    </p:spTree>
    <p:extLst>
      <p:ext uri="{BB962C8B-B14F-4D97-AF65-F5344CB8AC3E}">
        <p14:creationId xmlns:p14="http://schemas.microsoft.com/office/powerpoint/2010/main" val="8168437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5D19866-B1DB-CF4C-94ED-FA9DEEF940D7}" type="slidenum">
              <a:rPr lang="en-US" smtClean="0"/>
              <a:t>13</a:t>
            </a:fld>
            <a:endParaRPr lang="en-US"/>
          </a:p>
        </p:txBody>
      </p:sp>
    </p:spTree>
    <p:extLst>
      <p:ext uri="{BB962C8B-B14F-4D97-AF65-F5344CB8AC3E}">
        <p14:creationId xmlns:p14="http://schemas.microsoft.com/office/powerpoint/2010/main" val="38610579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5D19866-B1DB-CF4C-94ED-FA9DEEF940D7}" type="slidenum">
              <a:rPr lang="en-US" smtClean="0"/>
              <a:t>14</a:t>
            </a:fld>
            <a:endParaRPr lang="en-US"/>
          </a:p>
        </p:txBody>
      </p:sp>
    </p:spTree>
    <p:extLst>
      <p:ext uri="{BB962C8B-B14F-4D97-AF65-F5344CB8AC3E}">
        <p14:creationId xmlns:p14="http://schemas.microsoft.com/office/powerpoint/2010/main" val="38200973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5D19866-B1DB-CF4C-94ED-FA9DEEF940D7}" type="slidenum">
              <a:rPr lang="en-US" smtClean="0"/>
              <a:t>15</a:t>
            </a:fld>
            <a:endParaRPr lang="en-US"/>
          </a:p>
        </p:txBody>
      </p:sp>
    </p:spTree>
    <p:extLst>
      <p:ext uri="{BB962C8B-B14F-4D97-AF65-F5344CB8AC3E}">
        <p14:creationId xmlns:p14="http://schemas.microsoft.com/office/powerpoint/2010/main" val="29767269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5D19866-B1DB-CF4C-94ED-FA9DEEF940D7}" type="slidenum">
              <a:rPr lang="en-US" smtClean="0"/>
              <a:t>16</a:t>
            </a:fld>
            <a:endParaRPr lang="en-US"/>
          </a:p>
        </p:txBody>
      </p:sp>
    </p:spTree>
    <p:extLst>
      <p:ext uri="{BB962C8B-B14F-4D97-AF65-F5344CB8AC3E}">
        <p14:creationId xmlns:p14="http://schemas.microsoft.com/office/powerpoint/2010/main" val="181323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F0A77D8-880D-9A4A-BC2F-BE093F2CCBD3}"/>
              </a:ext>
            </a:extLst>
          </p:cNvPr>
          <p:cNvSpPr>
            <a:spLocks noGrp="1"/>
          </p:cNvSpPr>
          <p:nvPr>
            <p:ph type="subTitle" idx="1"/>
          </p:nvPr>
        </p:nvSpPr>
        <p:spPr>
          <a:xfrm>
            <a:off x="82550" y="1116495"/>
            <a:ext cx="12026900" cy="5604979"/>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7729ACF-B9D5-DE4F-9139-B542E5005862}"/>
              </a:ext>
            </a:extLst>
          </p:cNvPr>
          <p:cNvSpPr>
            <a:spLocks noGrp="1"/>
          </p:cNvSpPr>
          <p:nvPr>
            <p:ph type="dt" sz="half" idx="10"/>
          </p:nvPr>
        </p:nvSpPr>
        <p:spPr/>
        <p:txBody>
          <a:bodyPr/>
          <a:lstStyle/>
          <a:p>
            <a:fld id="{947D8FE3-31B8-1249-A34C-B0F1BC2F0F16}" type="datetime1">
              <a:rPr lang="en-CA" smtClean="0"/>
              <a:t>2026-01-16</a:t>
            </a:fld>
            <a:endParaRPr lang="en-US"/>
          </a:p>
        </p:txBody>
      </p:sp>
      <p:sp>
        <p:nvSpPr>
          <p:cNvPr id="5" name="Footer Placeholder 4">
            <a:extLst>
              <a:ext uri="{FF2B5EF4-FFF2-40B4-BE49-F238E27FC236}">
                <a16:creationId xmlns:a16="http://schemas.microsoft.com/office/drawing/2014/main" id="{C6B209AA-FB7A-584B-9549-D2EF922EAB27}"/>
              </a:ext>
            </a:extLst>
          </p:cNvPr>
          <p:cNvSpPr>
            <a:spLocks noGrp="1"/>
          </p:cNvSpPr>
          <p:nvPr>
            <p:ph type="ftr" sz="quarter" idx="11"/>
          </p:nvPr>
        </p:nvSpPr>
        <p:spPr/>
        <p:txBody>
          <a:bodyPr/>
          <a:lstStyle/>
          <a:p>
            <a:endParaRPr lang="en-US"/>
          </a:p>
        </p:txBody>
      </p:sp>
      <p:sp>
        <p:nvSpPr>
          <p:cNvPr id="7" name="Title Placeholder 1">
            <a:extLst>
              <a:ext uri="{FF2B5EF4-FFF2-40B4-BE49-F238E27FC236}">
                <a16:creationId xmlns:a16="http://schemas.microsoft.com/office/drawing/2014/main" id="{B5904B50-9C14-FA41-9011-F5CAE949C5E8}"/>
              </a:ext>
            </a:extLst>
          </p:cNvPr>
          <p:cNvSpPr>
            <a:spLocks noGrp="1"/>
          </p:cNvSpPr>
          <p:nvPr>
            <p:ph type="title"/>
          </p:nvPr>
        </p:nvSpPr>
        <p:spPr>
          <a:xfrm>
            <a:off x="95802" y="463893"/>
            <a:ext cx="12000396" cy="597040"/>
          </a:xfrm>
          <a:prstGeom prst="rect">
            <a:avLst/>
          </a:prstGeom>
        </p:spPr>
        <p:txBody>
          <a:bodyPr vert="horz" lIns="91440" tIns="45720" rIns="91440" bIns="45720" rtlCol="0" anchor="b">
            <a:noAutofit/>
          </a:bodyPr>
          <a:lstStyle/>
          <a:p>
            <a:r>
              <a:rPr lang="en-US"/>
              <a:t>Click to edit Master title style</a:t>
            </a:r>
          </a:p>
        </p:txBody>
      </p:sp>
      <p:sp>
        <p:nvSpPr>
          <p:cNvPr id="2" name="Slide Number Placeholder 5">
            <a:extLst>
              <a:ext uri="{FF2B5EF4-FFF2-40B4-BE49-F238E27FC236}">
                <a16:creationId xmlns:a16="http://schemas.microsoft.com/office/drawing/2014/main" id="{3F716B21-267A-E095-1F2A-D57563CA8A37}"/>
              </a:ext>
            </a:extLst>
          </p:cNvPr>
          <p:cNvSpPr>
            <a:spLocks noGrp="1"/>
          </p:cNvSpPr>
          <p:nvPr>
            <p:ph type="sldNum" sz="quarter" idx="12"/>
          </p:nvPr>
        </p:nvSpPr>
        <p:spPr>
          <a:xfrm>
            <a:off x="9448800" y="0"/>
            <a:ext cx="2743200" cy="365125"/>
          </a:xfrm>
          <a:prstGeom prst="rect">
            <a:avLst/>
          </a:prstGeom>
        </p:spPr>
        <p:txBody>
          <a:bodyPr/>
          <a:lstStyle>
            <a:lvl1pPr algn="r">
              <a:defRPr sz="1000"/>
            </a:lvl1pPr>
          </a:lstStyle>
          <a:p>
            <a:r>
              <a:rPr lang="en-US"/>
              <a:t>Slide </a:t>
            </a:r>
            <a:fld id="{52DCE995-9B62-2245-A673-5C0F37C2ABD9}" type="slidenum">
              <a:rPr lang="en-US" smtClean="0"/>
              <a:pPr/>
              <a:t>‹#›</a:t>
            </a:fld>
            <a:endParaRPr lang="en-US"/>
          </a:p>
        </p:txBody>
      </p:sp>
    </p:spTree>
    <p:extLst>
      <p:ext uri="{BB962C8B-B14F-4D97-AF65-F5344CB8AC3E}">
        <p14:creationId xmlns:p14="http://schemas.microsoft.com/office/powerpoint/2010/main" val="21832832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37CA37-AB29-B943-9C55-07D2F9E512F7}"/>
              </a:ext>
            </a:extLst>
          </p:cNvPr>
          <p:cNvSpPr>
            <a:spLocks noGrp="1"/>
          </p:cNvSpPr>
          <p:nvPr>
            <p:ph type="title"/>
          </p:nvPr>
        </p:nvSpPr>
        <p:spPr>
          <a:xfrm>
            <a:off x="82550" y="109950"/>
            <a:ext cx="12026900" cy="74481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1A8A33D-79EC-7940-B2A0-E532BEE27A2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7D5E20-F049-8A4F-B40D-0D6736526B97}"/>
              </a:ext>
            </a:extLst>
          </p:cNvPr>
          <p:cNvSpPr>
            <a:spLocks noGrp="1"/>
          </p:cNvSpPr>
          <p:nvPr>
            <p:ph type="dt" sz="half" idx="10"/>
          </p:nvPr>
        </p:nvSpPr>
        <p:spPr/>
        <p:txBody>
          <a:bodyPr/>
          <a:lstStyle/>
          <a:p>
            <a:fld id="{9F3FABF3-9980-1344-B89B-EB6A965AAE89}" type="datetime1">
              <a:rPr lang="en-CA" smtClean="0"/>
              <a:t>2026-01-16</a:t>
            </a:fld>
            <a:endParaRPr lang="en-US"/>
          </a:p>
        </p:txBody>
      </p:sp>
      <p:sp>
        <p:nvSpPr>
          <p:cNvPr id="5" name="Footer Placeholder 4">
            <a:extLst>
              <a:ext uri="{FF2B5EF4-FFF2-40B4-BE49-F238E27FC236}">
                <a16:creationId xmlns:a16="http://schemas.microsoft.com/office/drawing/2014/main" id="{5F0C90B7-EAC5-1B4B-9788-C4A8CAC2B55B}"/>
              </a:ext>
            </a:extLst>
          </p:cNvPr>
          <p:cNvSpPr>
            <a:spLocks noGrp="1"/>
          </p:cNvSpPr>
          <p:nvPr>
            <p:ph type="ftr" sz="quarter" idx="11"/>
          </p:nvPr>
        </p:nvSpPr>
        <p:spPr/>
        <p:txBody>
          <a:bodyPr/>
          <a:lstStyle/>
          <a:p>
            <a:endParaRPr lang="en-US"/>
          </a:p>
        </p:txBody>
      </p:sp>
      <p:sp>
        <p:nvSpPr>
          <p:cNvPr id="7" name="Slide Number Placeholder 5">
            <a:extLst>
              <a:ext uri="{FF2B5EF4-FFF2-40B4-BE49-F238E27FC236}">
                <a16:creationId xmlns:a16="http://schemas.microsoft.com/office/drawing/2014/main" id="{421D92C0-F62C-5D6F-3CB6-2E332C983752}"/>
              </a:ext>
            </a:extLst>
          </p:cNvPr>
          <p:cNvSpPr>
            <a:spLocks noGrp="1"/>
          </p:cNvSpPr>
          <p:nvPr>
            <p:ph type="sldNum" sz="quarter" idx="12"/>
          </p:nvPr>
        </p:nvSpPr>
        <p:spPr>
          <a:xfrm>
            <a:off x="9448800" y="0"/>
            <a:ext cx="2743200" cy="365125"/>
          </a:xfrm>
          <a:prstGeom prst="rect">
            <a:avLst/>
          </a:prstGeom>
        </p:spPr>
        <p:txBody>
          <a:bodyPr/>
          <a:lstStyle>
            <a:lvl1pPr algn="r">
              <a:defRPr sz="1000"/>
            </a:lvl1pPr>
          </a:lstStyle>
          <a:p>
            <a:r>
              <a:rPr lang="en-US"/>
              <a:t>Slide </a:t>
            </a:r>
            <a:fld id="{52DCE995-9B62-2245-A673-5C0F37C2ABD9}" type="slidenum">
              <a:rPr lang="en-US" smtClean="0"/>
              <a:pPr/>
              <a:t>‹#›</a:t>
            </a:fld>
            <a:endParaRPr lang="en-US"/>
          </a:p>
        </p:txBody>
      </p:sp>
    </p:spTree>
    <p:extLst>
      <p:ext uri="{BB962C8B-B14F-4D97-AF65-F5344CB8AC3E}">
        <p14:creationId xmlns:p14="http://schemas.microsoft.com/office/powerpoint/2010/main" val="7704401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D4B8E86-9C47-0D4F-B28B-3A2E06F2C918}"/>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BC23AB9-69AE-6E4D-B0C2-57CD4DA98F9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D91C7B-BD21-3241-B6C5-739A8E29CAAE}"/>
              </a:ext>
            </a:extLst>
          </p:cNvPr>
          <p:cNvSpPr>
            <a:spLocks noGrp="1"/>
          </p:cNvSpPr>
          <p:nvPr>
            <p:ph type="dt" sz="half" idx="10"/>
          </p:nvPr>
        </p:nvSpPr>
        <p:spPr/>
        <p:txBody>
          <a:bodyPr/>
          <a:lstStyle/>
          <a:p>
            <a:fld id="{A5609889-A9E5-284E-9B25-590F506F1377}" type="datetime1">
              <a:rPr lang="en-CA" smtClean="0"/>
              <a:t>2026-01-16</a:t>
            </a:fld>
            <a:endParaRPr lang="en-US"/>
          </a:p>
        </p:txBody>
      </p:sp>
      <p:sp>
        <p:nvSpPr>
          <p:cNvPr id="5" name="Footer Placeholder 4">
            <a:extLst>
              <a:ext uri="{FF2B5EF4-FFF2-40B4-BE49-F238E27FC236}">
                <a16:creationId xmlns:a16="http://schemas.microsoft.com/office/drawing/2014/main" id="{DDC124E5-5010-AC46-991B-40034FB941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991FB2-35FC-D14E-A81B-58577ECF64BD}"/>
              </a:ext>
            </a:extLst>
          </p:cNvPr>
          <p:cNvSpPr>
            <a:spLocks noGrp="1"/>
          </p:cNvSpPr>
          <p:nvPr>
            <p:ph type="sldNum" sz="quarter" idx="12"/>
          </p:nvPr>
        </p:nvSpPr>
        <p:spPr>
          <a:xfrm>
            <a:off x="9424116" y="6537267"/>
            <a:ext cx="2743200" cy="365125"/>
          </a:xfrm>
          <a:prstGeom prst="rect">
            <a:avLst/>
          </a:prstGeom>
        </p:spPr>
        <p:txBody>
          <a:bodyPr/>
          <a:lstStyle/>
          <a:p>
            <a:fld id="{52DCE995-9B62-2245-A673-5C0F37C2ABD9}" type="slidenum">
              <a:rPr lang="en-US" smtClean="0"/>
              <a:t>‹#›</a:t>
            </a:fld>
            <a:endParaRPr lang="en-US"/>
          </a:p>
        </p:txBody>
      </p:sp>
    </p:spTree>
    <p:extLst>
      <p:ext uri="{BB962C8B-B14F-4D97-AF65-F5344CB8AC3E}">
        <p14:creationId xmlns:p14="http://schemas.microsoft.com/office/powerpoint/2010/main" val="10352502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ank - II">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0143821A-A122-094C-BA11-56472877241A}"/>
              </a:ext>
            </a:extLst>
          </p:cNvPr>
          <p:cNvSpPr>
            <a:spLocks noGrp="1"/>
          </p:cNvSpPr>
          <p:nvPr>
            <p:ph type="dt" sz="half" idx="10"/>
          </p:nvPr>
        </p:nvSpPr>
        <p:spPr/>
        <p:txBody>
          <a:bodyPr/>
          <a:lstStyle/>
          <a:p>
            <a:fld id="{92E96630-AAB7-0348-94A2-EBDECE93DAA3}" type="datetime1">
              <a:rPr lang="en-CA" smtClean="0"/>
              <a:t>2026-01-16</a:t>
            </a:fld>
            <a:endParaRPr lang="en-US"/>
          </a:p>
        </p:txBody>
      </p:sp>
      <p:sp>
        <p:nvSpPr>
          <p:cNvPr id="4" name="Footer Placeholder 3">
            <a:extLst>
              <a:ext uri="{FF2B5EF4-FFF2-40B4-BE49-F238E27FC236}">
                <a16:creationId xmlns:a16="http://schemas.microsoft.com/office/drawing/2014/main" id="{9C2EDC89-03C8-7A4C-AE0B-1F76A061085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12C086E-0D1B-8441-876C-D4570AF6DAEA}"/>
              </a:ext>
            </a:extLst>
          </p:cNvPr>
          <p:cNvSpPr>
            <a:spLocks noGrp="1"/>
          </p:cNvSpPr>
          <p:nvPr>
            <p:ph type="sldNum" sz="quarter" idx="12"/>
          </p:nvPr>
        </p:nvSpPr>
        <p:spPr>
          <a:xfrm>
            <a:off x="9424116" y="6537267"/>
            <a:ext cx="2743200" cy="365125"/>
          </a:xfrm>
          <a:prstGeom prst="rect">
            <a:avLst/>
          </a:prstGeom>
        </p:spPr>
        <p:txBody>
          <a:bodyPr/>
          <a:lstStyle/>
          <a:p>
            <a:fld id="{52DCE995-9B62-2245-A673-5C0F37C2ABD9}" type="slidenum">
              <a:rPr lang="en-US" smtClean="0"/>
              <a:t>‹#›</a:t>
            </a:fld>
            <a:endParaRPr lang="en-US"/>
          </a:p>
        </p:txBody>
      </p:sp>
      <p:sp>
        <p:nvSpPr>
          <p:cNvPr id="6" name="Rectangle 5">
            <a:extLst>
              <a:ext uri="{FF2B5EF4-FFF2-40B4-BE49-F238E27FC236}">
                <a16:creationId xmlns:a16="http://schemas.microsoft.com/office/drawing/2014/main" id="{F494CD47-AB4E-8A46-84F9-8B77B960BC74}"/>
              </a:ext>
            </a:extLst>
          </p:cNvPr>
          <p:cNvSpPr/>
          <p:nvPr userDrawn="1"/>
        </p:nvSpPr>
        <p:spPr>
          <a:xfrm>
            <a:off x="-101048" y="0"/>
            <a:ext cx="123940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19471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F8041A-58AB-3648-ADD1-E74C85A86AAE}"/>
              </a:ext>
            </a:extLst>
          </p:cNvPr>
          <p:cNvSpPr>
            <a:spLocks noGrp="1"/>
          </p:cNvSpPr>
          <p:nvPr>
            <p:ph type="title"/>
          </p:nvPr>
        </p:nvSpPr>
        <p:spPr>
          <a:xfrm>
            <a:off x="89176" y="431729"/>
            <a:ext cx="12026900" cy="74481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E6E501D-3D78-CA44-B4EA-BC5176D6595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D833BF-D68D-4E4E-B961-5890B1B99DF2}"/>
              </a:ext>
            </a:extLst>
          </p:cNvPr>
          <p:cNvSpPr>
            <a:spLocks noGrp="1"/>
          </p:cNvSpPr>
          <p:nvPr>
            <p:ph type="dt" sz="half" idx="10"/>
          </p:nvPr>
        </p:nvSpPr>
        <p:spPr/>
        <p:txBody>
          <a:bodyPr/>
          <a:lstStyle/>
          <a:p>
            <a:fld id="{2F0F57C0-4259-BB41-BF28-F92DE43AF312}" type="datetime1">
              <a:rPr lang="en-CA" smtClean="0"/>
              <a:t>2026-01-16</a:t>
            </a:fld>
            <a:endParaRPr lang="en-US"/>
          </a:p>
        </p:txBody>
      </p:sp>
      <p:sp>
        <p:nvSpPr>
          <p:cNvPr id="5" name="Footer Placeholder 4">
            <a:extLst>
              <a:ext uri="{FF2B5EF4-FFF2-40B4-BE49-F238E27FC236}">
                <a16:creationId xmlns:a16="http://schemas.microsoft.com/office/drawing/2014/main" id="{61D81728-2A43-E64E-9EB3-0550A3D98A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AE67C4-BCCD-3B4E-B1A6-328A085F9C44}"/>
              </a:ext>
            </a:extLst>
          </p:cNvPr>
          <p:cNvSpPr>
            <a:spLocks noGrp="1"/>
          </p:cNvSpPr>
          <p:nvPr>
            <p:ph type="sldNum" sz="quarter" idx="12"/>
          </p:nvPr>
        </p:nvSpPr>
        <p:spPr>
          <a:xfrm>
            <a:off x="9448800" y="0"/>
            <a:ext cx="2743200" cy="365125"/>
          </a:xfrm>
          <a:prstGeom prst="rect">
            <a:avLst/>
          </a:prstGeom>
        </p:spPr>
        <p:txBody>
          <a:bodyPr/>
          <a:lstStyle>
            <a:lvl1pPr algn="r">
              <a:defRPr sz="1000"/>
            </a:lvl1pPr>
          </a:lstStyle>
          <a:p>
            <a:r>
              <a:rPr lang="en-US"/>
              <a:t>Slide </a:t>
            </a:r>
            <a:fld id="{52DCE995-9B62-2245-A673-5C0F37C2ABD9}" type="slidenum">
              <a:rPr lang="en-US" smtClean="0"/>
              <a:pPr/>
              <a:t>‹#›</a:t>
            </a:fld>
            <a:endParaRPr lang="en-US"/>
          </a:p>
        </p:txBody>
      </p:sp>
    </p:spTree>
    <p:extLst>
      <p:ext uri="{BB962C8B-B14F-4D97-AF65-F5344CB8AC3E}">
        <p14:creationId xmlns:p14="http://schemas.microsoft.com/office/powerpoint/2010/main" val="35773105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FF2331-BB4A-4A44-A409-5C009A75C43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1C0C4FF-D6DB-3644-A847-C1E080F83A3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1899479-CA10-7348-BFCB-CB14DA0E4347}"/>
              </a:ext>
            </a:extLst>
          </p:cNvPr>
          <p:cNvSpPr>
            <a:spLocks noGrp="1"/>
          </p:cNvSpPr>
          <p:nvPr>
            <p:ph type="dt" sz="half" idx="10"/>
          </p:nvPr>
        </p:nvSpPr>
        <p:spPr/>
        <p:txBody>
          <a:bodyPr/>
          <a:lstStyle/>
          <a:p>
            <a:fld id="{E93EE7D3-7334-684A-B11F-854619A1DD25}" type="datetime1">
              <a:rPr lang="en-CA" smtClean="0"/>
              <a:t>2026-01-16</a:t>
            </a:fld>
            <a:endParaRPr lang="en-US"/>
          </a:p>
        </p:txBody>
      </p:sp>
      <p:sp>
        <p:nvSpPr>
          <p:cNvPr id="5" name="Footer Placeholder 4">
            <a:extLst>
              <a:ext uri="{FF2B5EF4-FFF2-40B4-BE49-F238E27FC236}">
                <a16:creationId xmlns:a16="http://schemas.microsoft.com/office/drawing/2014/main" id="{69559E3C-9013-CA48-A76B-0961FBEEF7BA}"/>
              </a:ext>
            </a:extLst>
          </p:cNvPr>
          <p:cNvSpPr>
            <a:spLocks noGrp="1"/>
          </p:cNvSpPr>
          <p:nvPr>
            <p:ph type="ftr" sz="quarter" idx="11"/>
          </p:nvPr>
        </p:nvSpPr>
        <p:spPr/>
        <p:txBody>
          <a:bodyPr/>
          <a:lstStyle/>
          <a:p>
            <a:endParaRPr lang="en-US"/>
          </a:p>
        </p:txBody>
      </p:sp>
      <p:sp>
        <p:nvSpPr>
          <p:cNvPr id="7" name="Slide Number Placeholder 5">
            <a:extLst>
              <a:ext uri="{FF2B5EF4-FFF2-40B4-BE49-F238E27FC236}">
                <a16:creationId xmlns:a16="http://schemas.microsoft.com/office/drawing/2014/main" id="{2321653E-AA1A-3E6F-C65C-B629618BD30E}"/>
              </a:ext>
            </a:extLst>
          </p:cNvPr>
          <p:cNvSpPr>
            <a:spLocks noGrp="1"/>
          </p:cNvSpPr>
          <p:nvPr>
            <p:ph type="sldNum" sz="quarter" idx="12"/>
          </p:nvPr>
        </p:nvSpPr>
        <p:spPr>
          <a:xfrm>
            <a:off x="9448800" y="0"/>
            <a:ext cx="2743200" cy="365125"/>
          </a:xfrm>
          <a:prstGeom prst="rect">
            <a:avLst/>
          </a:prstGeom>
        </p:spPr>
        <p:txBody>
          <a:bodyPr/>
          <a:lstStyle>
            <a:lvl1pPr algn="r">
              <a:defRPr sz="1000"/>
            </a:lvl1pPr>
          </a:lstStyle>
          <a:p>
            <a:r>
              <a:rPr lang="en-US"/>
              <a:t>Slide </a:t>
            </a:r>
            <a:fld id="{52DCE995-9B62-2245-A673-5C0F37C2ABD9}" type="slidenum">
              <a:rPr lang="en-US" smtClean="0"/>
              <a:pPr/>
              <a:t>‹#›</a:t>
            </a:fld>
            <a:endParaRPr lang="en-US"/>
          </a:p>
        </p:txBody>
      </p:sp>
    </p:spTree>
    <p:extLst>
      <p:ext uri="{BB962C8B-B14F-4D97-AF65-F5344CB8AC3E}">
        <p14:creationId xmlns:p14="http://schemas.microsoft.com/office/powerpoint/2010/main" val="23753263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77547E-F5C0-AC45-A821-A240703DBDC2}"/>
              </a:ext>
            </a:extLst>
          </p:cNvPr>
          <p:cNvSpPr>
            <a:spLocks noGrp="1"/>
          </p:cNvSpPr>
          <p:nvPr>
            <p:ph type="title"/>
          </p:nvPr>
        </p:nvSpPr>
        <p:spPr>
          <a:xfrm>
            <a:off x="82550" y="109950"/>
            <a:ext cx="12026900" cy="74481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7ABAD47-DD52-FB4D-9C36-06951802E7B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C466DF5-2135-AC4A-A3FD-2B3E11D7E92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D58F072-52A3-0941-A15E-82A1F98FEB0C}"/>
              </a:ext>
            </a:extLst>
          </p:cNvPr>
          <p:cNvSpPr>
            <a:spLocks noGrp="1"/>
          </p:cNvSpPr>
          <p:nvPr>
            <p:ph type="dt" sz="half" idx="10"/>
          </p:nvPr>
        </p:nvSpPr>
        <p:spPr/>
        <p:txBody>
          <a:bodyPr/>
          <a:lstStyle/>
          <a:p>
            <a:fld id="{C0742FF8-1D81-3347-9463-562353434452}" type="datetime1">
              <a:rPr lang="en-CA" smtClean="0"/>
              <a:t>2026-01-16</a:t>
            </a:fld>
            <a:endParaRPr lang="en-US"/>
          </a:p>
        </p:txBody>
      </p:sp>
      <p:sp>
        <p:nvSpPr>
          <p:cNvPr id="6" name="Footer Placeholder 5">
            <a:extLst>
              <a:ext uri="{FF2B5EF4-FFF2-40B4-BE49-F238E27FC236}">
                <a16:creationId xmlns:a16="http://schemas.microsoft.com/office/drawing/2014/main" id="{BC696A86-4113-7142-AFDC-CB1C49ED9331}"/>
              </a:ext>
            </a:extLst>
          </p:cNvPr>
          <p:cNvSpPr>
            <a:spLocks noGrp="1"/>
          </p:cNvSpPr>
          <p:nvPr>
            <p:ph type="ftr" sz="quarter" idx="11"/>
          </p:nvPr>
        </p:nvSpPr>
        <p:spPr/>
        <p:txBody>
          <a:bodyPr/>
          <a:lstStyle/>
          <a:p>
            <a:endParaRPr lang="en-US"/>
          </a:p>
        </p:txBody>
      </p:sp>
      <p:sp>
        <p:nvSpPr>
          <p:cNvPr id="8" name="Slide Number Placeholder 5">
            <a:extLst>
              <a:ext uri="{FF2B5EF4-FFF2-40B4-BE49-F238E27FC236}">
                <a16:creationId xmlns:a16="http://schemas.microsoft.com/office/drawing/2014/main" id="{CFF1CE8F-1C7D-FB32-9CEC-6105B90EAB10}"/>
              </a:ext>
            </a:extLst>
          </p:cNvPr>
          <p:cNvSpPr>
            <a:spLocks noGrp="1"/>
          </p:cNvSpPr>
          <p:nvPr>
            <p:ph type="sldNum" sz="quarter" idx="12"/>
          </p:nvPr>
        </p:nvSpPr>
        <p:spPr>
          <a:xfrm>
            <a:off x="9448800" y="0"/>
            <a:ext cx="2743200" cy="365125"/>
          </a:xfrm>
          <a:prstGeom prst="rect">
            <a:avLst/>
          </a:prstGeom>
        </p:spPr>
        <p:txBody>
          <a:bodyPr/>
          <a:lstStyle>
            <a:lvl1pPr algn="r">
              <a:defRPr sz="1000"/>
            </a:lvl1pPr>
          </a:lstStyle>
          <a:p>
            <a:r>
              <a:rPr lang="en-US"/>
              <a:t>Slide </a:t>
            </a:r>
            <a:fld id="{52DCE995-9B62-2245-A673-5C0F37C2ABD9}" type="slidenum">
              <a:rPr lang="en-US" smtClean="0"/>
              <a:pPr/>
              <a:t>‹#›</a:t>
            </a:fld>
            <a:endParaRPr lang="en-US"/>
          </a:p>
        </p:txBody>
      </p:sp>
    </p:spTree>
    <p:extLst>
      <p:ext uri="{BB962C8B-B14F-4D97-AF65-F5344CB8AC3E}">
        <p14:creationId xmlns:p14="http://schemas.microsoft.com/office/powerpoint/2010/main" val="73165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578BDE-54E1-9944-851C-1EAC99F5E4A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ED048123-469B-1540-AE2D-1511B2F7D26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8BE5838-FF15-0A4D-8761-EEB3CDCD5CA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233A9E2-3250-CC48-A191-718887A481C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88D0877-8A97-D14C-9584-F81B77B6F74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3475DF2-971C-D947-896B-F7267774C920}"/>
              </a:ext>
            </a:extLst>
          </p:cNvPr>
          <p:cNvSpPr>
            <a:spLocks noGrp="1"/>
          </p:cNvSpPr>
          <p:nvPr>
            <p:ph type="dt" sz="half" idx="10"/>
          </p:nvPr>
        </p:nvSpPr>
        <p:spPr/>
        <p:txBody>
          <a:bodyPr/>
          <a:lstStyle/>
          <a:p>
            <a:fld id="{0F48283D-1866-C54C-A44C-044DBE60D3CB}" type="datetime1">
              <a:rPr lang="en-CA" smtClean="0"/>
              <a:t>2026-01-16</a:t>
            </a:fld>
            <a:endParaRPr lang="en-US"/>
          </a:p>
        </p:txBody>
      </p:sp>
      <p:sp>
        <p:nvSpPr>
          <p:cNvPr id="8" name="Footer Placeholder 7">
            <a:extLst>
              <a:ext uri="{FF2B5EF4-FFF2-40B4-BE49-F238E27FC236}">
                <a16:creationId xmlns:a16="http://schemas.microsoft.com/office/drawing/2014/main" id="{0F27338E-482A-FE4D-8B78-65DB7A8E2904}"/>
              </a:ext>
            </a:extLst>
          </p:cNvPr>
          <p:cNvSpPr>
            <a:spLocks noGrp="1"/>
          </p:cNvSpPr>
          <p:nvPr>
            <p:ph type="ftr" sz="quarter" idx="11"/>
          </p:nvPr>
        </p:nvSpPr>
        <p:spPr/>
        <p:txBody>
          <a:bodyPr/>
          <a:lstStyle/>
          <a:p>
            <a:endParaRPr lang="en-US"/>
          </a:p>
        </p:txBody>
      </p:sp>
      <p:sp>
        <p:nvSpPr>
          <p:cNvPr id="10" name="Slide Number Placeholder 5">
            <a:extLst>
              <a:ext uri="{FF2B5EF4-FFF2-40B4-BE49-F238E27FC236}">
                <a16:creationId xmlns:a16="http://schemas.microsoft.com/office/drawing/2014/main" id="{2D71506E-1F9F-B759-EC9F-E73139122E16}"/>
              </a:ext>
            </a:extLst>
          </p:cNvPr>
          <p:cNvSpPr>
            <a:spLocks noGrp="1"/>
          </p:cNvSpPr>
          <p:nvPr>
            <p:ph type="sldNum" sz="quarter" idx="12"/>
          </p:nvPr>
        </p:nvSpPr>
        <p:spPr>
          <a:xfrm>
            <a:off x="9448800" y="0"/>
            <a:ext cx="2743200" cy="365125"/>
          </a:xfrm>
          <a:prstGeom prst="rect">
            <a:avLst/>
          </a:prstGeom>
        </p:spPr>
        <p:txBody>
          <a:bodyPr/>
          <a:lstStyle>
            <a:lvl1pPr algn="r">
              <a:defRPr sz="1000"/>
            </a:lvl1pPr>
          </a:lstStyle>
          <a:p>
            <a:r>
              <a:rPr lang="en-US"/>
              <a:t>Slide </a:t>
            </a:r>
            <a:fld id="{52DCE995-9B62-2245-A673-5C0F37C2ABD9}" type="slidenum">
              <a:rPr lang="en-US" smtClean="0"/>
              <a:pPr/>
              <a:t>‹#›</a:t>
            </a:fld>
            <a:endParaRPr lang="en-US"/>
          </a:p>
        </p:txBody>
      </p:sp>
    </p:spTree>
    <p:extLst>
      <p:ext uri="{BB962C8B-B14F-4D97-AF65-F5344CB8AC3E}">
        <p14:creationId xmlns:p14="http://schemas.microsoft.com/office/powerpoint/2010/main" val="37617943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9286C7-624D-5348-9995-AF9DC705B6FA}"/>
              </a:ext>
            </a:extLst>
          </p:cNvPr>
          <p:cNvSpPr>
            <a:spLocks noGrp="1"/>
          </p:cNvSpPr>
          <p:nvPr>
            <p:ph type="title"/>
          </p:nvPr>
        </p:nvSpPr>
        <p:spPr>
          <a:xfrm>
            <a:off x="82550" y="424275"/>
            <a:ext cx="12026900" cy="74481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D283139C-E551-084B-A27F-1C79A3D37D5A}"/>
              </a:ext>
            </a:extLst>
          </p:cNvPr>
          <p:cNvSpPr>
            <a:spLocks noGrp="1"/>
          </p:cNvSpPr>
          <p:nvPr>
            <p:ph type="dt" sz="half" idx="10"/>
          </p:nvPr>
        </p:nvSpPr>
        <p:spPr/>
        <p:txBody>
          <a:bodyPr/>
          <a:lstStyle/>
          <a:p>
            <a:fld id="{38E05B42-49E0-7748-942C-E9847313D1CF}" type="datetime1">
              <a:rPr lang="en-CA" smtClean="0"/>
              <a:t>2026-01-16</a:t>
            </a:fld>
            <a:endParaRPr lang="en-US"/>
          </a:p>
        </p:txBody>
      </p:sp>
      <p:sp>
        <p:nvSpPr>
          <p:cNvPr id="4" name="Footer Placeholder 3">
            <a:extLst>
              <a:ext uri="{FF2B5EF4-FFF2-40B4-BE49-F238E27FC236}">
                <a16:creationId xmlns:a16="http://schemas.microsoft.com/office/drawing/2014/main" id="{F7096AA6-60D1-4347-9D0E-4276FEAF1D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BD88659-8FAF-61C2-0BA9-7F8B451EE4DB}"/>
              </a:ext>
            </a:extLst>
          </p:cNvPr>
          <p:cNvSpPr>
            <a:spLocks noGrp="1"/>
          </p:cNvSpPr>
          <p:nvPr>
            <p:ph type="sldNum" sz="quarter" idx="12"/>
          </p:nvPr>
        </p:nvSpPr>
        <p:spPr>
          <a:xfrm>
            <a:off x="9448800" y="0"/>
            <a:ext cx="2743200" cy="365125"/>
          </a:xfrm>
          <a:prstGeom prst="rect">
            <a:avLst/>
          </a:prstGeom>
        </p:spPr>
        <p:txBody>
          <a:bodyPr/>
          <a:lstStyle>
            <a:lvl1pPr algn="r">
              <a:defRPr sz="1000"/>
            </a:lvl1pPr>
          </a:lstStyle>
          <a:p>
            <a:r>
              <a:rPr lang="en-US"/>
              <a:t>Slide </a:t>
            </a:r>
            <a:fld id="{52DCE995-9B62-2245-A673-5C0F37C2ABD9}" type="slidenum">
              <a:rPr lang="en-US" smtClean="0"/>
              <a:pPr/>
              <a:t>‹#›</a:t>
            </a:fld>
            <a:endParaRPr lang="en-US"/>
          </a:p>
        </p:txBody>
      </p:sp>
    </p:spTree>
    <p:extLst>
      <p:ext uri="{BB962C8B-B14F-4D97-AF65-F5344CB8AC3E}">
        <p14:creationId xmlns:p14="http://schemas.microsoft.com/office/powerpoint/2010/main" val="29917476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38ACDA4-5555-4A40-99F8-F327330104B5}"/>
              </a:ext>
            </a:extLst>
          </p:cNvPr>
          <p:cNvSpPr>
            <a:spLocks noGrp="1"/>
          </p:cNvSpPr>
          <p:nvPr>
            <p:ph type="dt" sz="half" idx="10"/>
          </p:nvPr>
        </p:nvSpPr>
        <p:spPr/>
        <p:txBody>
          <a:bodyPr/>
          <a:lstStyle/>
          <a:p>
            <a:fld id="{12F7679E-2E07-484A-8082-4AD39F54E6A3}" type="datetime1">
              <a:rPr lang="en-CA" smtClean="0"/>
              <a:t>2026-01-16</a:t>
            </a:fld>
            <a:endParaRPr lang="en-US"/>
          </a:p>
        </p:txBody>
      </p:sp>
      <p:sp>
        <p:nvSpPr>
          <p:cNvPr id="3" name="Footer Placeholder 2">
            <a:extLst>
              <a:ext uri="{FF2B5EF4-FFF2-40B4-BE49-F238E27FC236}">
                <a16:creationId xmlns:a16="http://schemas.microsoft.com/office/drawing/2014/main" id="{82C7B35C-2099-6B43-9F6D-B8F6794DB004}"/>
              </a:ext>
            </a:extLst>
          </p:cNvPr>
          <p:cNvSpPr>
            <a:spLocks noGrp="1"/>
          </p:cNvSpPr>
          <p:nvPr>
            <p:ph type="ftr" sz="quarter" idx="11"/>
          </p:nvPr>
        </p:nvSpPr>
        <p:spPr/>
        <p:txBody>
          <a:bodyPr/>
          <a:lstStyle/>
          <a:p>
            <a:endParaRPr lang="en-US"/>
          </a:p>
        </p:txBody>
      </p:sp>
      <p:sp>
        <p:nvSpPr>
          <p:cNvPr id="5" name="Slide Number Placeholder 5">
            <a:extLst>
              <a:ext uri="{FF2B5EF4-FFF2-40B4-BE49-F238E27FC236}">
                <a16:creationId xmlns:a16="http://schemas.microsoft.com/office/drawing/2014/main" id="{72482645-F77D-8C49-AFE7-DF1FEAE03878}"/>
              </a:ext>
            </a:extLst>
          </p:cNvPr>
          <p:cNvSpPr>
            <a:spLocks noGrp="1"/>
          </p:cNvSpPr>
          <p:nvPr>
            <p:ph type="sldNum" sz="quarter" idx="12"/>
          </p:nvPr>
        </p:nvSpPr>
        <p:spPr>
          <a:xfrm>
            <a:off x="9448800" y="0"/>
            <a:ext cx="2743200" cy="365125"/>
          </a:xfrm>
          <a:prstGeom prst="rect">
            <a:avLst/>
          </a:prstGeom>
        </p:spPr>
        <p:txBody>
          <a:bodyPr/>
          <a:lstStyle>
            <a:lvl1pPr algn="r">
              <a:defRPr sz="1000"/>
            </a:lvl1pPr>
          </a:lstStyle>
          <a:p>
            <a:r>
              <a:rPr lang="en-US"/>
              <a:t>Slide </a:t>
            </a:r>
            <a:fld id="{52DCE995-9B62-2245-A673-5C0F37C2ABD9}" type="slidenum">
              <a:rPr lang="en-US" smtClean="0"/>
              <a:pPr/>
              <a:t>‹#›</a:t>
            </a:fld>
            <a:endParaRPr lang="en-US"/>
          </a:p>
        </p:txBody>
      </p:sp>
    </p:spTree>
    <p:extLst>
      <p:ext uri="{BB962C8B-B14F-4D97-AF65-F5344CB8AC3E}">
        <p14:creationId xmlns:p14="http://schemas.microsoft.com/office/powerpoint/2010/main" val="21119584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66176-1306-8745-B33A-014111DA1EC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1678C28-A285-9A46-9C07-58687599CFC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9004C46-EC03-9D44-B531-469467CA10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E2A77DD-6FCE-594E-B057-1AD94C74CB17}"/>
              </a:ext>
            </a:extLst>
          </p:cNvPr>
          <p:cNvSpPr>
            <a:spLocks noGrp="1"/>
          </p:cNvSpPr>
          <p:nvPr>
            <p:ph type="dt" sz="half" idx="10"/>
          </p:nvPr>
        </p:nvSpPr>
        <p:spPr/>
        <p:txBody>
          <a:bodyPr/>
          <a:lstStyle/>
          <a:p>
            <a:fld id="{CCD5449D-620D-E649-8186-C26F8655F633}" type="datetime1">
              <a:rPr lang="en-CA" smtClean="0"/>
              <a:t>2026-01-16</a:t>
            </a:fld>
            <a:endParaRPr lang="en-US"/>
          </a:p>
        </p:txBody>
      </p:sp>
      <p:sp>
        <p:nvSpPr>
          <p:cNvPr id="6" name="Footer Placeholder 5">
            <a:extLst>
              <a:ext uri="{FF2B5EF4-FFF2-40B4-BE49-F238E27FC236}">
                <a16:creationId xmlns:a16="http://schemas.microsoft.com/office/drawing/2014/main" id="{39A11901-6157-394B-AD74-152AEA64489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5857C9B-3C04-F347-9A44-EEF20BEB314F}"/>
              </a:ext>
            </a:extLst>
          </p:cNvPr>
          <p:cNvSpPr>
            <a:spLocks noGrp="1"/>
          </p:cNvSpPr>
          <p:nvPr>
            <p:ph type="sldNum" sz="quarter" idx="12"/>
          </p:nvPr>
        </p:nvSpPr>
        <p:spPr>
          <a:xfrm>
            <a:off x="9424116" y="6537267"/>
            <a:ext cx="2743200" cy="365125"/>
          </a:xfrm>
          <a:prstGeom prst="rect">
            <a:avLst/>
          </a:prstGeom>
        </p:spPr>
        <p:txBody>
          <a:bodyPr/>
          <a:lstStyle/>
          <a:p>
            <a:fld id="{52DCE995-9B62-2245-A673-5C0F37C2ABD9}" type="slidenum">
              <a:rPr lang="en-US" smtClean="0"/>
              <a:t>‹#›</a:t>
            </a:fld>
            <a:endParaRPr lang="en-US"/>
          </a:p>
        </p:txBody>
      </p:sp>
    </p:spTree>
    <p:extLst>
      <p:ext uri="{BB962C8B-B14F-4D97-AF65-F5344CB8AC3E}">
        <p14:creationId xmlns:p14="http://schemas.microsoft.com/office/powerpoint/2010/main" val="19860220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80CA4-8600-1448-AD8E-47FA23726BA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BDF1174-C25A-994A-94E7-E2834803807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16ABB4F-16BB-E444-B4F0-F08CDDD0A0B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D9A64A0-D627-F741-99EC-3848399A8EB9}"/>
              </a:ext>
            </a:extLst>
          </p:cNvPr>
          <p:cNvSpPr>
            <a:spLocks noGrp="1"/>
          </p:cNvSpPr>
          <p:nvPr>
            <p:ph type="dt" sz="half" idx="10"/>
          </p:nvPr>
        </p:nvSpPr>
        <p:spPr/>
        <p:txBody>
          <a:bodyPr/>
          <a:lstStyle/>
          <a:p>
            <a:fld id="{4DFDDB45-16E3-ED4C-BC9B-C2B74DB23898}" type="datetime1">
              <a:rPr lang="en-CA" smtClean="0"/>
              <a:t>2026-01-16</a:t>
            </a:fld>
            <a:endParaRPr lang="en-US"/>
          </a:p>
        </p:txBody>
      </p:sp>
      <p:sp>
        <p:nvSpPr>
          <p:cNvPr id="6" name="Footer Placeholder 5">
            <a:extLst>
              <a:ext uri="{FF2B5EF4-FFF2-40B4-BE49-F238E27FC236}">
                <a16:creationId xmlns:a16="http://schemas.microsoft.com/office/drawing/2014/main" id="{86EB9FBE-A9A5-C740-B135-98CFA640B5C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5A614A6-AE59-8D47-83C4-6E9F2402A27D}"/>
              </a:ext>
            </a:extLst>
          </p:cNvPr>
          <p:cNvSpPr>
            <a:spLocks noGrp="1"/>
          </p:cNvSpPr>
          <p:nvPr>
            <p:ph type="sldNum" sz="quarter" idx="12"/>
          </p:nvPr>
        </p:nvSpPr>
        <p:spPr>
          <a:xfrm>
            <a:off x="9424116" y="6537267"/>
            <a:ext cx="2743200" cy="365125"/>
          </a:xfrm>
          <a:prstGeom prst="rect">
            <a:avLst/>
          </a:prstGeom>
        </p:spPr>
        <p:txBody>
          <a:bodyPr/>
          <a:lstStyle/>
          <a:p>
            <a:fld id="{52DCE995-9B62-2245-A673-5C0F37C2ABD9}" type="slidenum">
              <a:rPr lang="en-US" smtClean="0"/>
              <a:t>‹#›</a:t>
            </a:fld>
            <a:endParaRPr lang="en-US"/>
          </a:p>
        </p:txBody>
      </p:sp>
    </p:spTree>
    <p:extLst>
      <p:ext uri="{BB962C8B-B14F-4D97-AF65-F5344CB8AC3E}">
        <p14:creationId xmlns:p14="http://schemas.microsoft.com/office/powerpoint/2010/main" val="22274166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5" name="Picture 14" descr="A white face made of paper&#10;&#10;AI-generated content may be incorrect.">
            <a:extLst>
              <a:ext uri="{FF2B5EF4-FFF2-40B4-BE49-F238E27FC236}">
                <a16:creationId xmlns:a16="http://schemas.microsoft.com/office/drawing/2014/main" id="{6787E7D1-5040-9104-5438-4FF49939CF1F}"/>
              </a:ext>
            </a:extLst>
          </p:cNvPr>
          <p:cNvPicPr>
            <a:picLocks noChangeAspect="1"/>
          </p:cNvPicPr>
          <p:nvPr userDrawn="1"/>
        </p:nvPicPr>
        <p:blipFill>
          <a:blip r:embed="rId14"/>
          <a:srcRect l="47" t="18194" r="14007" b="9283"/>
          <a:stretch>
            <a:fillRect/>
          </a:stretch>
        </p:blipFill>
        <p:spPr>
          <a:xfrm>
            <a:off x="3314" y="0"/>
            <a:ext cx="12188686" cy="6856764"/>
          </a:xfrm>
          <a:prstGeom prst="rect">
            <a:avLst/>
          </a:prstGeom>
        </p:spPr>
      </p:pic>
      <p:sp>
        <p:nvSpPr>
          <p:cNvPr id="7" name="Rectangle 6">
            <a:extLst>
              <a:ext uri="{FF2B5EF4-FFF2-40B4-BE49-F238E27FC236}">
                <a16:creationId xmlns:a16="http://schemas.microsoft.com/office/drawing/2014/main" id="{41A7D961-CE99-A94A-9D5C-C9382B67036B}"/>
              </a:ext>
            </a:extLst>
          </p:cNvPr>
          <p:cNvSpPr/>
          <p:nvPr userDrawn="1"/>
        </p:nvSpPr>
        <p:spPr>
          <a:xfrm>
            <a:off x="-6628" y="-13034"/>
            <a:ext cx="12198627" cy="6871033"/>
          </a:xfrm>
          <a:prstGeom prst="rect">
            <a:avLst/>
          </a:prstGeom>
          <a:gradFill flip="none" rotWithShape="1">
            <a:gsLst>
              <a:gs pos="0">
                <a:schemeClr val="bg1"/>
              </a:gs>
              <a:gs pos="38000">
                <a:schemeClr val="bg1">
                  <a:alpha val="90000"/>
                </a:schemeClr>
              </a:gs>
              <a:gs pos="88000">
                <a:schemeClr val="bg1">
                  <a:alpha val="47000"/>
                </a:schemeClr>
              </a:gs>
              <a:gs pos="97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3543C060-4EBD-2C4B-99FF-628F5FF28BBA}"/>
              </a:ext>
            </a:extLst>
          </p:cNvPr>
          <p:cNvSpPr>
            <a:spLocks noGrp="1"/>
          </p:cNvSpPr>
          <p:nvPr>
            <p:ph type="body" idx="1"/>
          </p:nvPr>
        </p:nvSpPr>
        <p:spPr>
          <a:xfrm>
            <a:off x="82550" y="1054719"/>
            <a:ext cx="12020274" cy="566675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06AD2C-40F9-E847-A4C0-3F398CEF4BF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2E7E7EC-4D3F-2F47-AE1E-A61B87C1E921}" type="datetime1">
              <a:rPr lang="en-CA" smtClean="0"/>
              <a:t>2026-01-16</a:t>
            </a:fld>
            <a:endParaRPr lang="en-US"/>
          </a:p>
        </p:txBody>
      </p:sp>
      <p:sp>
        <p:nvSpPr>
          <p:cNvPr id="5" name="Footer Placeholder 4">
            <a:extLst>
              <a:ext uri="{FF2B5EF4-FFF2-40B4-BE49-F238E27FC236}">
                <a16:creationId xmlns:a16="http://schemas.microsoft.com/office/drawing/2014/main" id="{11110F45-EDF1-4941-A828-8D8F00527AE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10" name="Rectangle 9">
            <a:extLst>
              <a:ext uri="{FF2B5EF4-FFF2-40B4-BE49-F238E27FC236}">
                <a16:creationId xmlns:a16="http://schemas.microsoft.com/office/drawing/2014/main" id="{BE98C23F-4063-4C40-B276-191CBF2ADA3F}"/>
              </a:ext>
            </a:extLst>
          </p:cNvPr>
          <p:cNvSpPr/>
          <p:nvPr userDrawn="1"/>
        </p:nvSpPr>
        <p:spPr>
          <a:xfrm>
            <a:off x="0" y="538096"/>
            <a:ext cx="12191999" cy="48549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F1041A80-A4D9-2C4D-A08B-A8066B4CCDB5}"/>
              </a:ext>
            </a:extLst>
          </p:cNvPr>
          <p:cNvSpPr>
            <a:spLocks noGrp="1"/>
          </p:cNvSpPr>
          <p:nvPr>
            <p:ph type="title"/>
          </p:nvPr>
        </p:nvSpPr>
        <p:spPr>
          <a:xfrm>
            <a:off x="92489" y="572712"/>
            <a:ext cx="12000396" cy="469928"/>
          </a:xfrm>
          <a:prstGeom prst="rect">
            <a:avLst/>
          </a:prstGeom>
        </p:spPr>
        <p:txBody>
          <a:bodyPr vert="horz" lIns="91440" tIns="45720" rIns="91440" bIns="45720" rtlCol="0" anchor="ctr">
            <a:noAutofit/>
          </a:bodyPr>
          <a:lstStyle/>
          <a:p>
            <a:r>
              <a:rPr lang="en-US"/>
              <a:t>Click to edit Master title style</a:t>
            </a:r>
          </a:p>
        </p:txBody>
      </p:sp>
      <p:sp>
        <p:nvSpPr>
          <p:cNvPr id="11" name="TextBox 10">
            <a:extLst>
              <a:ext uri="{FF2B5EF4-FFF2-40B4-BE49-F238E27FC236}">
                <a16:creationId xmlns:a16="http://schemas.microsoft.com/office/drawing/2014/main" id="{FB2EC0E8-5BE0-D649-BED1-DB25059096F9}"/>
              </a:ext>
            </a:extLst>
          </p:cNvPr>
          <p:cNvSpPr txBox="1"/>
          <p:nvPr userDrawn="1"/>
        </p:nvSpPr>
        <p:spPr>
          <a:xfrm>
            <a:off x="-3313" y="1236"/>
            <a:ext cx="12191999" cy="477054"/>
          </a:xfrm>
          <a:prstGeom prst="rect">
            <a:avLst/>
          </a:prstGeom>
          <a:noFill/>
        </p:spPr>
        <p:txBody>
          <a:bodyPr wrap="square" rtlCol="0">
            <a:spAutoFit/>
          </a:bodyPr>
          <a:lstStyle/>
          <a:p>
            <a:pPr algn="ctr"/>
            <a:r>
              <a:rPr lang="en-US" sz="2500" baseline="0">
                <a:solidFill>
                  <a:schemeClr val="bg1">
                    <a:lumMod val="75000"/>
                  </a:schemeClr>
                </a:solidFill>
                <a:latin typeface="Agency FB" panose="020B0503020202020204" pitchFamily="34" charset="77"/>
              </a:rPr>
              <a:t>– Module 1 –</a:t>
            </a:r>
          </a:p>
        </p:txBody>
      </p:sp>
      <p:sp>
        <p:nvSpPr>
          <p:cNvPr id="12" name="TextBox 11">
            <a:extLst>
              <a:ext uri="{FF2B5EF4-FFF2-40B4-BE49-F238E27FC236}">
                <a16:creationId xmlns:a16="http://schemas.microsoft.com/office/drawing/2014/main" id="{09E667FF-7B95-C849-98DC-394220EC195C}"/>
              </a:ext>
            </a:extLst>
          </p:cNvPr>
          <p:cNvSpPr txBox="1"/>
          <p:nvPr userDrawn="1"/>
        </p:nvSpPr>
        <p:spPr>
          <a:xfrm>
            <a:off x="10553699" y="6501333"/>
            <a:ext cx="1638301" cy="338554"/>
          </a:xfrm>
          <a:prstGeom prst="rect">
            <a:avLst/>
          </a:prstGeom>
          <a:noFill/>
        </p:spPr>
        <p:txBody>
          <a:bodyPr wrap="square" rtlCol="0">
            <a:spAutoFit/>
          </a:bodyPr>
          <a:lstStyle/>
          <a:p>
            <a:r>
              <a:rPr lang="en-US" sz="800" baseline="0" dirty="0">
                <a:solidFill>
                  <a:schemeClr val="bg1">
                    <a:lumMod val="50000"/>
                  </a:schemeClr>
                </a:solidFill>
              </a:rPr>
              <a:t>© Rasmus Rosenberg Larsen (2025) Licensed under CC BY 4.0</a:t>
            </a:r>
          </a:p>
        </p:txBody>
      </p:sp>
      <p:sp>
        <p:nvSpPr>
          <p:cNvPr id="16" name="Slide Number Placeholder 5">
            <a:extLst>
              <a:ext uri="{FF2B5EF4-FFF2-40B4-BE49-F238E27FC236}">
                <a16:creationId xmlns:a16="http://schemas.microsoft.com/office/drawing/2014/main" id="{0EB69D91-C192-B44A-7930-06DC329BA1FA}"/>
              </a:ext>
            </a:extLst>
          </p:cNvPr>
          <p:cNvSpPr>
            <a:spLocks noGrp="1"/>
          </p:cNvSpPr>
          <p:nvPr>
            <p:ph type="sldNum" sz="quarter" idx="4"/>
          </p:nvPr>
        </p:nvSpPr>
        <p:spPr>
          <a:xfrm>
            <a:off x="9448800" y="0"/>
            <a:ext cx="2743200" cy="365125"/>
          </a:xfrm>
          <a:prstGeom prst="rect">
            <a:avLst/>
          </a:prstGeom>
        </p:spPr>
        <p:txBody>
          <a:bodyPr/>
          <a:lstStyle>
            <a:lvl1pPr algn="r">
              <a:defRPr sz="1000"/>
            </a:lvl1pPr>
          </a:lstStyle>
          <a:p>
            <a:r>
              <a:rPr lang="en-US"/>
              <a:t>Slide </a:t>
            </a:r>
            <a:fld id="{52DCE995-9B62-2245-A673-5C0F37C2ABD9}" type="slidenum">
              <a:rPr lang="en-US" smtClean="0"/>
              <a:pPr/>
              <a:t>‹#›</a:t>
            </a:fld>
            <a:endParaRPr lang="en-US"/>
          </a:p>
        </p:txBody>
      </p:sp>
    </p:spTree>
    <p:extLst>
      <p:ext uri="{BB962C8B-B14F-4D97-AF65-F5344CB8AC3E}">
        <p14:creationId xmlns:p14="http://schemas.microsoft.com/office/powerpoint/2010/main" val="14845514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l" defTabSz="914400" rtl="0" eaLnBrk="1" latinLnBrk="0" hangingPunct="1">
        <a:lnSpc>
          <a:spcPct val="90000"/>
        </a:lnSpc>
        <a:spcBef>
          <a:spcPct val="0"/>
        </a:spcBef>
        <a:buNone/>
        <a:defRPr sz="3000" b="1" i="0" kern="1200">
          <a:solidFill>
            <a:srgbClr val="61A2A7"/>
          </a:solidFill>
          <a:latin typeface="Helvetica Neue Condensed" panose="02000503000000020004" pitchFamily="2" charset="0"/>
          <a:ea typeface="Helvetica Neue Condensed" panose="02000503000000020004" pitchFamily="2" charset="0"/>
          <a:cs typeface="Helvetica Neue Condensed" panose="02000503000000020004" pitchFamily="2"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1" userDrawn="1">
          <p15:clr>
            <a:srgbClr val="F26B43"/>
          </p15:clr>
        </p15:guide>
        <p15:guide id="2" pos="52" userDrawn="1">
          <p15:clr>
            <a:srgbClr val="F26B43"/>
          </p15:clr>
        </p15:guide>
        <p15:guide id="3" orient="horz" pos="4269" userDrawn="1">
          <p15:clr>
            <a:srgbClr val="F26B43"/>
          </p15:clr>
        </p15:guide>
        <p15:guide id="4" pos="7628"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hyperlink" Target=":%20https:/governingcouncil.utoronto.ca/secretariat/policies/grading-practices-policy-university-assessment-and-january-1-2020"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hyperlink" Target="http://strangebeautiful.com/other-texts/lakatos-meth-sci-research-phil-papers-1.pdf"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hyperlink" Target="https://librarysearch.library.utoronto.ca/permalink/01UTORONTO_INST/14bjeso/alma991106462803406196"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hyperlink" Target="https://psycnet.apa.org/record/2012-25646-022"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hyperlink" Target="https://en.wikipedia.org/wiki/Personality_disorder"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www.psychiatry.org/psychiatrists/practice/dsm" TargetMode="External"/><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s://bpded.biomedcentral.com/articles/10.1186/s40479-022-00182-0" TargetMode="External"/><Relationship Id="rId2" Type="http://schemas.openxmlformats.org/officeDocument/2006/relationships/hyperlink" Target="https://www.who.int/" TargetMode="Externa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hyperlink" Target="https://icd.who.int/en/"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hyperlink" Target="https://www.uoftbookstore.com/product/490197?quantity=1&amp;product_type=11" TargetMode="External"/><Relationship Id="rId2" Type="http://schemas.openxmlformats.org/officeDocument/2006/relationships/hyperlink" Target="https://librarysearch.library.utoronto.ca/permalink/01UTORONTO_INST/14bjeso/alma991107559745006196" TargetMode="External"/><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hyperlink" Target="https://www.psychopathyunmasked.com/"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9.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F01D37D-54F8-E8BC-7566-25B587887CF1}"/>
              </a:ext>
            </a:extLst>
          </p:cNvPr>
          <p:cNvSpPr/>
          <p:nvPr/>
        </p:nvSpPr>
        <p:spPr>
          <a:xfrm>
            <a:off x="-101600" y="0"/>
            <a:ext cx="8247557" cy="6858000"/>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TextBox 8">
            <a:extLst>
              <a:ext uri="{FF2B5EF4-FFF2-40B4-BE49-F238E27FC236}">
                <a16:creationId xmlns:a16="http://schemas.microsoft.com/office/drawing/2014/main" id="{87FFB370-BC54-3D40-9398-22C4771A9261}"/>
              </a:ext>
            </a:extLst>
          </p:cNvPr>
          <p:cNvSpPr txBox="1"/>
          <p:nvPr/>
        </p:nvSpPr>
        <p:spPr>
          <a:xfrm>
            <a:off x="8509674" y="6213759"/>
            <a:ext cx="3438762" cy="461665"/>
          </a:xfrm>
          <a:prstGeom prst="rect">
            <a:avLst/>
          </a:prstGeom>
          <a:noFill/>
        </p:spPr>
        <p:txBody>
          <a:bodyPr wrap="none" rtlCol="0">
            <a:spAutoFit/>
          </a:bodyPr>
          <a:lstStyle/>
          <a:p>
            <a:pPr algn="ctr"/>
            <a:r>
              <a:rPr lang="en-US" sz="1200">
                <a:latin typeface="Courier New" panose="02070309020205020404" pitchFamily="49" charset="0"/>
                <a:cs typeface="Courier New" panose="02070309020205020404" pitchFamily="49" charset="0"/>
              </a:rPr>
              <a:t>Copyright © Rasmus Rosenberg Larsen</a:t>
            </a:r>
          </a:p>
          <a:p>
            <a:pPr algn="ctr"/>
            <a:r>
              <a:rPr lang="en-US" sz="1200">
                <a:latin typeface="Courier New" panose="02070309020205020404" pitchFamily="49" charset="0"/>
                <a:cs typeface="Courier New" panose="02070309020205020404" pitchFamily="49" charset="0"/>
              </a:rPr>
              <a:t>Licensed under CC BY 4.0.</a:t>
            </a:r>
          </a:p>
        </p:txBody>
      </p:sp>
      <p:sp>
        <p:nvSpPr>
          <p:cNvPr id="8" name="TextBox 7">
            <a:extLst>
              <a:ext uri="{FF2B5EF4-FFF2-40B4-BE49-F238E27FC236}">
                <a16:creationId xmlns:a16="http://schemas.microsoft.com/office/drawing/2014/main" id="{7826370F-0C5C-273E-CACD-279B12CA5406}"/>
              </a:ext>
            </a:extLst>
          </p:cNvPr>
          <p:cNvSpPr txBox="1"/>
          <p:nvPr/>
        </p:nvSpPr>
        <p:spPr>
          <a:xfrm>
            <a:off x="34548" y="176315"/>
            <a:ext cx="7975261" cy="3631763"/>
          </a:xfrm>
          <a:prstGeom prst="rect">
            <a:avLst/>
          </a:prstGeom>
          <a:noFill/>
        </p:spPr>
        <p:txBody>
          <a:bodyPr wrap="none" rtlCol="0">
            <a:spAutoFit/>
          </a:bodyPr>
          <a:lstStyle/>
          <a:p>
            <a:pPr algn="ctr"/>
            <a:r>
              <a:rPr lang="en-US" sz="4800" b="1">
                <a:solidFill>
                  <a:schemeClr val="bg1"/>
                </a:solidFill>
                <a:latin typeface="Agency FB" panose="020B0503020202020204" pitchFamily="34" charset="77"/>
                <a:ea typeface="Helvetica Neue Condensed" panose="02000503000000020004" pitchFamily="2" charset="0"/>
                <a:cs typeface="Helvetica Neue Condensed" panose="02000503000000020004" pitchFamily="2" charset="0"/>
              </a:rPr>
              <a:t>Psychopathy and Crime</a:t>
            </a:r>
          </a:p>
          <a:p>
            <a:pPr algn="ctr"/>
            <a:r>
              <a:rPr lang="en-US" sz="2800" i="1">
                <a:solidFill>
                  <a:schemeClr val="bg1"/>
                </a:solidFill>
                <a:latin typeface="Agency FB" panose="020B0503020202020204" pitchFamily="34" charset="77"/>
                <a:ea typeface="Helvetica Neue Condensed" panose="02000503000000020004" pitchFamily="2" charset="0"/>
                <a:cs typeface="Helvetica Neue Condensed" panose="02000503000000020004" pitchFamily="2" charset="0"/>
              </a:rPr>
              <a:t>The Science, Ethics, and Legal Influence of a Controversial Diagnosis </a:t>
            </a:r>
            <a:endParaRPr lang="en-US" sz="1200">
              <a:solidFill>
                <a:schemeClr val="bg1"/>
              </a:solidFill>
              <a:latin typeface="Agency FB" panose="020B0503020202020204" pitchFamily="34" charset="77"/>
              <a:ea typeface="HELVETICA NEUE CONDENSED" panose="02000503000000020004" pitchFamily="2" charset="0"/>
              <a:cs typeface="HELVETICA NEUE CONDENSED" panose="02000503000000020004" pitchFamily="2" charset="0"/>
            </a:endParaRPr>
          </a:p>
          <a:p>
            <a:pPr algn="ctr"/>
            <a:endParaRPr lang="en-CA" sz="2800">
              <a:solidFill>
                <a:schemeClr val="bg1"/>
              </a:solidFill>
              <a:latin typeface="Agency FB" panose="020B0503020202020204" pitchFamily="34" charset="77"/>
              <a:ea typeface="Garamond" charset="0"/>
              <a:cs typeface="Garamond" charset="0"/>
            </a:endParaRPr>
          </a:p>
          <a:p>
            <a:pPr algn="ctr"/>
            <a:r>
              <a:rPr lang="en-CA" sz="2800">
                <a:solidFill>
                  <a:schemeClr val="bg1"/>
                </a:solidFill>
                <a:latin typeface="Agency FB" panose="020B0503020202020204" pitchFamily="34" charset="77"/>
                <a:ea typeface="Garamond" charset="0"/>
                <a:cs typeface="Garamond" charset="0"/>
              </a:rPr>
              <a:t>Module 1</a:t>
            </a:r>
          </a:p>
          <a:p>
            <a:pPr algn="ctr"/>
            <a:r>
              <a:rPr lang="en-CA" sz="4000" b="1">
                <a:solidFill>
                  <a:srgbClr val="61A2A7"/>
                </a:solidFill>
                <a:latin typeface="Agency FB" panose="020B0503020202020204" pitchFamily="34" charset="77"/>
                <a:ea typeface="Garamond" charset="0"/>
                <a:cs typeface="Garamond" charset="0"/>
              </a:rPr>
              <a:t>Introduction</a:t>
            </a:r>
          </a:p>
          <a:p>
            <a:pPr algn="ctr"/>
            <a:r>
              <a:rPr lang="en-CA" sz="4000" b="1" i="1">
                <a:solidFill>
                  <a:srgbClr val="61A2A7"/>
                </a:solidFill>
                <a:latin typeface="Agency FB" panose="020B0503020202020204" pitchFamily="34" charset="77"/>
                <a:ea typeface="Garamond" charset="0"/>
                <a:cs typeface="Garamond" charset="0"/>
              </a:rPr>
              <a:t>What is Psychopathy?</a:t>
            </a:r>
          </a:p>
          <a:p>
            <a:endParaRPr lang="en-US"/>
          </a:p>
        </p:txBody>
      </p:sp>
      <p:pic>
        <p:nvPicPr>
          <p:cNvPr id="17" name="Picture 16" descr="A white face with black text&#10;&#10;AI-generated content may be incorrect.">
            <a:extLst>
              <a:ext uri="{FF2B5EF4-FFF2-40B4-BE49-F238E27FC236}">
                <a16:creationId xmlns:a16="http://schemas.microsoft.com/office/drawing/2014/main" id="{8A4E2315-491B-351A-2B9B-6BB851025DAF}"/>
              </a:ext>
            </a:extLst>
          </p:cNvPr>
          <p:cNvPicPr>
            <a:picLocks noChangeAspect="1"/>
          </p:cNvPicPr>
          <p:nvPr/>
        </p:nvPicPr>
        <p:blipFill>
          <a:blip r:embed="rId3"/>
          <a:stretch>
            <a:fillRect/>
          </a:stretch>
        </p:blipFill>
        <p:spPr>
          <a:xfrm>
            <a:off x="8833289" y="1485476"/>
            <a:ext cx="2902074" cy="4353111"/>
          </a:xfrm>
          <a:prstGeom prst="rect">
            <a:avLst/>
          </a:prstGeom>
          <a:ln>
            <a:solidFill>
              <a:schemeClr val="tx1"/>
            </a:solidFill>
          </a:ln>
          <a:effectLst>
            <a:outerShdw blurRad="50800" dist="104313" dir="2700000" algn="tl" rotWithShape="0">
              <a:prstClr val="black">
                <a:alpha val="40000"/>
              </a:prstClr>
            </a:outerShdw>
          </a:effectLst>
        </p:spPr>
      </p:pic>
      <p:cxnSp>
        <p:nvCxnSpPr>
          <p:cNvPr id="22" name="Straight Connector 21">
            <a:extLst>
              <a:ext uri="{FF2B5EF4-FFF2-40B4-BE49-F238E27FC236}">
                <a16:creationId xmlns:a16="http://schemas.microsoft.com/office/drawing/2014/main" id="{CDC06796-999F-2A70-5EEB-5DDE8C9EA380}"/>
              </a:ext>
            </a:extLst>
          </p:cNvPr>
          <p:cNvCxnSpPr>
            <a:cxnSpLocks/>
          </p:cNvCxnSpPr>
          <p:nvPr/>
        </p:nvCxnSpPr>
        <p:spPr>
          <a:xfrm>
            <a:off x="578763" y="3662031"/>
            <a:ext cx="6886829"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0773B6C5-61D7-FEBD-C75D-B68AE73D4BDE}"/>
              </a:ext>
            </a:extLst>
          </p:cNvPr>
          <p:cNvSpPr txBox="1">
            <a:spLocks/>
          </p:cNvSpPr>
          <p:nvPr/>
        </p:nvSpPr>
        <p:spPr bwMode="auto">
          <a:xfrm>
            <a:off x="4110480" y="4132827"/>
            <a:ext cx="3899329" cy="254259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5719" tIns="35719" rIns="35719" bIns="35719" anchor="t"/>
          <a:lstStyle>
            <a:lvl1pPr algn="ctr" defTabSz="584200" rtl="0" eaLnBrk="0" fontAlgn="base" hangingPunct="0">
              <a:spcBef>
                <a:spcPct val="0"/>
              </a:spcBef>
              <a:spcAft>
                <a:spcPct val="0"/>
              </a:spcAft>
              <a:defRPr sz="7200">
                <a:solidFill>
                  <a:srgbClr val="414141"/>
                </a:solidFill>
                <a:latin typeface="+mj-lt"/>
                <a:ea typeface="+mj-ea"/>
                <a:cs typeface="+mj-cs"/>
                <a:sym typeface="Gill Sans Light" charset="0"/>
              </a:defRPr>
            </a:lvl1pPr>
            <a:lvl2pPr algn="ctr" defTabSz="584200" rtl="0" eaLnBrk="0" fontAlgn="base" hangingPunct="0">
              <a:spcBef>
                <a:spcPct val="0"/>
              </a:spcBef>
              <a:spcAft>
                <a:spcPct val="0"/>
              </a:spcAft>
              <a:defRPr sz="7200">
                <a:solidFill>
                  <a:srgbClr val="414141"/>
                </a:solidFill>
                <a:latin typeface="Gill Sans Light" charset="0"/>
                <a:ea typeface="Gill Sans Light" charset="0"/>
                <a:cs typeface="Gill Sans Light" charset="0"/>
                <a:sym typeface="Gill Sans Light" charset="0"/>
              </a:defRPr>
            </a:lvl2pPr>
            <a:lvl3pPr algn="ctr" defTabSz="584200" rtl="0" eaLnBrk="0" fontAlgn="base" hangingPunct="0">
              <a:spcBef>
                <a:spcPct val="0"/>
              </a:spcBef>
              <a:spcAft>
                <a:spcPct val="0"/>
              </a:spcAft>
              <a:defRPr sz="7200">
                <a:solidFill>
                  <a:srgbClr val="414141"/>
                </a:solidFill>
                <a:latin typeface="Gill Sans Light" charset="0"/>
                <a:ea typeface="Gill Sans Light" charset="0"/>
                <a:cs typeface="Gill Sans Light" charset="0"/>
                <a:sym typeface="Gill Sans Light" charset="0"/>
              </a:defRPr>
            </a:lvl3pPr>
            <a:lvl4pPr algn="ctr" defTabSz="584200" rtl="0" eaLnBrk="0" fontAlgn="base" hangingPunct="0">
              <a:spcBef>
                <a:spcPct val="0"/>
              </a:spcBef>
              <a:spcAft>
                <a:spcPct val="0"/>
              </a:spcAft>
              <a:defRPr sz="7200">
                <a:solidFill>
                  <a:srgbClr val="414141"/>
                </a:solidFill>
                <a:latin typeface="Gill Sans Light" charset="0"/>
                <a:ea typeface="Gill Sans Light" charset="0"/>
                <a:cs typeface="Gill Sans Light" charset="0"/>
                <a:sym typeface="Gill Sans Light" charset="0"/>
              </a:defRPr>
            </a:lvl4pPr>
            <a:lvl5pPr algn="ctr" defTabSz="584200" rtl="0" eaLnBrk="0" fontAlgn="base" hangingPunct="0">
              <a:spcBef>
                <a:spcPct val="0"/>
              </a:spcBef>
              <a:spcAft>
                <a:spcPct val="0"/>
              </a:spcAft>
              <a:defRPr sz="7200">
                <a:solidFill>
                  <a:srgbClr val="414141"/>
                </a:solidFill>
                <a:latin typeface="Gill Sans Light" charset="0"/>
                <a:ea typeface="Gill Sans Light" charset="0"/>
                <a:cs typeface="Gill Sans Light" charset="0"/>
                <a:sym typeface="Gill Sans Light" charset="0"/>
              </a:defRPr>
            </a:lvl5pPr>
            <a:lvl6pPr marL="457200" algn="ctr" defTabSz="584200" rtl="0" fontAlgn="base" hangingPunct="0">
              <a:spcBef>
                <a:spcPct val="0"/>
              </a:spcBef>
              <a:spcAft>
                <a:spcPct val="0"/>
              </a:spcAft>
              <a:defRPr sz="7200">
                <a:solidFill>
                  <a:srgbClr val="414141"/>
                </a:solidFill>
                <a:latin typeface="Gill Sans Light" charset="0"/>
                <a:ea typeface="Gill Sans Light" charset="0"/>
                <a:cs typeface="Gill Sans Light" charset="0"/>
                <a:sym typeface="Gill Sans Light" charset="0"/>
              </a:defRPr>
            </a:lvl6pPr>
            <a:lvl7pPr marL="914400" algn="ctr" defTabSz="584200" rtl="0" fontAlgn="base" hangingPunct="0">
              <a:spcBef>
                <a:spcPct val="0"/>
              </a:spcBef>
              <a:spcAft>
                <a:spcPct val="0"/>
              </a:spcAft>
              <a:defRPr sz="7200">
                <a:solidFill>
                  <a:srgbClr val="414141"/>
                </a:solidFill>
                <a:latin typeface="Gill Sans Light" charset="0"/>
                <a:ea typeface="Gill Sans Light" charset="0"/>
                <a:cs typeface="Gill Sans Light" charset="0"/>
                <a:sym typeface="Gill Sans Light" charset="0"/>
              </a:defRPr>
            </a:lvl7pPr>
            <a:lvl8pPr marL="1371600" algn="ctr" defTabSz="584200" rtl="0" fontAlgn="base" hangingPunct="0">
              <a:spcBef>
                <a:spcPct val="0"/>
              </a:spcBef>
              <a:spcAft>
                <a:spcPct val="0"/>
              </a:spcAft>
              <a:defRPr sz="7200">
                <a:solidFill>
                  <a:srgbClr val="414141"/>
                </a:solidFill>
                <a:latin typeface="Gill Sans Light" charset="0"/>
                <a:ea typeface="Gill Sans Light" charset="0"/>
                <a:cs typeface="Gill Sans Light" charset="0"/>
                <a:sym typeface="Gill Sans Light" charset="0"/>
              </a:defRPr>
            </a:lvl8pPr>
            <a:lvl9pPr marL="1828800" algn="ctr" defTabSz="584200" rtl="0" fontAlgn="base" hangingPunct="0">
              <a:spcBef>
                <a:spcPct val="0"/>
              </a:spcBef>
              <a:spcAft>
                <a:spcPct val="0"/>
              </a:spcAft>
              <a:defRPr sz="7200">
                <a:solidFill>
                  <a:srgbClr val="414141"/>
                </a:solidFill>
                <a:latin typeface="Gill Sans Light" charset="0"/>
                <a:ea typeface="Gill Sans Light" charset="0"/>
                <a:cs typeface="Gill Sans Light" charset="0"/>
                <a:sym typeface="Gill Sans Light" charset="0"/>
              </a:defRPr>
            </a:lvl9pPr>
          </a:lstStyle>
          <a:p>
            <a:pPr marL="0" marR="0" lvl="0" indent="0" algn="l" defTabSz="410751" rtl="0" eaLnBrk="0" fontAlgn="base" latinLnBrk="0" hangingPunct="0">
              <a:lnSpc>
                <a:spcPct val="100000"/>
              </a:lnSpc>
              <a:spcBef>
                <a:spcPct val="0"/>
              </a:spcBef>
              <a:spcAft>
                <a:spcPct val="0"/>
              </a:spcAft>
              <a:buClrTx/>
              <a:buSzTx/>
              <a:buFontTx/>
              <a:buNone/>
              <a:tabLst/>
              <a:defRPr/>
            </a:pPr>
            <a:r>
              <a:rPr lang="en-US" sz="3200" b="1" dirty="0">
                <a:solidFill>
                  <a:schemeClr val="bg1"/>
                </a:solidFill>
                <a:latin typeface="Agency FB" panose="020B0503020202020204" pitchFamily="34" charset="77"/>
              </a:rPr>
              <a:t>Instructor Name</a:t>
            </a:r>
            <a:endParaRPr kumimoji="0" lang="en-US" sz="3200" b="1" i="0" u="none" strike="noStrike" kern="1200" cap="none" spc="0" normalizeH="0" baseline="0" noProof="0" dirty="0">
              <a:ln>
                <a:noFill/>
              </a:ln>
              <a:solidFill>
                <a:schemeClr val="bg1"/>
              </a:solidFill>
              <a:effectLst/>
              <a:uLnTx/>
              <a:uFillTx/>
              <a:latin typeface="Agency FB" panose="020B0503020202020204" pitchFamily="34" charset="77"/>
              <a:sym typeface="Gill Sans Light" charset="0"/>
            </a:endParaRPr>
          </a:p>
          <a:p>
            <a:pPr marL="0" marR="0" lvl="0" indent="0" algn="l" defTabSz="410751" rtl="0" eaLnBrk="0" fontAlgn="base" latinLnBrk="0" hangingPunct="0">
              <a:lnSpc>
                <a:spcPct val="100000"/>
              </a:lnSpc>
              <a:spcBef>
                <a:spcPct val="0"/>
              </a:spcBef>
              <a:spcAft>
                <a:spcPct val="0"/>
              </a:spcAft>
              <a:buClrTx/>
              <a:buSzTx/>
              <a:buFontTx/>
              <a:buNone/>
              <a:tabLst/>
              <a:defRPr/>
            </a:pPr>
            <a:r>
              <a:rPr lang="en-US" sz="1800" dirty="0" err="1">
                <a:solidFill>
                  <a:schemeClr val="bg1"/>
                </a:solidFill>
                <a:latin typeface="Agency FB" panose="020B0503020202020204" pitchFamily="34" charset="77"/>
              </a:rPr>
              <a:t>email@address.com</a:t>
            </a:r>
            <a:endParaRPr lang="en-US" sz="1800" dirty="0">
              <a:solidFill>
                <a:schemeClr val="bg1"/>
              </a:solidFill>
              <a:latin typeface="Agency FB" panose="020B0503020202020204" pitchFamily="34" charset="77"/>
            </a:endParaRPr>
          </a:p>
          <a:p>
            <a:pPr marL="0" marR="0" lvl="0" indent="0" algn="l" defTabSz="410751"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Agency FB" panose="020B0503020202020204" pitchFamily="34" charset="77"/>
              <a:sym typeface="Gill Sans Light" charset="0"/>
            </a:endParaRPr>
          </a:p>
          <a:p>
            <a:pPr marL="0" marR="0" lvl="0" indent="0" algn="l" defTabSz="410751" rtl="0" eaLnBrk="0" fontAlgn="base" latinLnBrk="0" hangingPunct="0">
              <a:lnSpc>
                <a:spcPct val="100000"/>
              </a:lnSpc>
              <a:spcBef>
                <a:spcPct val="0"/>
              </a:spcBef>
              <a:spcAft>
                <a:spcPct val="0"/>
              </a:spcAft>
              <a:buClrTx/>
              <a:buSzTx/>
              <a:buFontTx/>
              <a:buNone/>
              <a:tabLst/>
              <a:defRPr/>
            </a:pPr>
            <a:r>
              <a:rPr lang="en-US" sz="1800" dirty="0">
                <a:solidFill>
                  <a:schemeClr val="bg1"/>
                </a:solidFill>
                <a:latin typeface="Agency FB" panose="020B0503020202020204" pitchFamily="34" charset="77"/>
              </a:rPr>
              <a:t>Title</a:t>
            </a:r>
            <a:endParaRPr kumimoji="0" lang="en-US" sz="1800" b="0" i="0" u="none" strike="noStrike" kern="1200" cap="none" spc="0" normalizeH="0" baseline="0" noProof="0" dirty="0">
              <a:ln>
                <a:noFill/>
              </a:ln>
              <a:solidFill>
                <a:schemeClr val="bg1"/>
              </a:solidFill>
              <a:effectLst/>
              <a:uLnTx/>
              <a:uFillTx/>
              <a:latin typeface="Agency FB" panose="020B0503020202020204" pitchFamily="34" charset="77"/>
              <a:sym typeface="Gill Sans Light" charset="0"/>
            </a:endParaRPr>
          </a:p>
          <a:p>
            <a:pPr marL="0" marR="0" lvl="0" indent="0" algn="l" defTabSz="410751"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chemeClr val="bg1"/>
                </a:solidFill>
                <a:effectLst/>
                <a:uLnTx/>
                <a:uFillTx/>
                <a:latin typeface="Agency FB" panose="020B0503020202020204" pitchFamily="34" charset="77"/>
                <a:sym typeface="Gill Sans Light" charset="0"/>
              </a:rPr>
              <a:t>Department</a:t>
            </a:r>
          </a:p>
          <a:p>
            <a:pPr marL="0" marR="0" lvl="0" indent="0" algn="l" defTabSz="410751" rtl="0" eaLnBrk="0" fontAlgn="base" latinLnBrk="0" hangingPunct="0">
              <a:lnSpc>
                <a:spcPct val="100000"/>
              </a:lnSpc>
              <a:spcBef>
                <a:spcPct val="0"/>
              </a:spcBef>
              <a:spcAft>
                <a:spcPct val="0"/>
              </a:spcAft>
              <a:buClrTx/>
              <a:buSzTx/>
              <a:buFontTx/>
              <a:buNone/>
              <a:tabLst/>
              <a:defRPr/>
            </a:pPr>
            <a:endParaRPr lang="en-US" sz="1800" dirty="0">
              <a:solidFill>
                <a:schemeClr val="bg1"/>
              </a:solidFill>
              <a:latin typeface="Agency FB" panose="020B0503020202020204" pitchFamily="34" charset="77"/>
            </a:endParaRPr>
          </a:p>
          <a:p>
            <a:pPr marL="0" marR="0" lvl="0" indent="0" algn="l" defTabSz="410751"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chemeClr val="bg1"/>
                </a:solidFill>
                <a:effectLst/>
                <a:uLnTx/>
                <a:uFillTx/>
                <a:latin typeface="Agency FB" panose="020B0503020202020204" pitchFamily="34" charset="77"/>
                <a:sym typeface="Gill Sans Light" charset="0"/>
              </a:rPr>
              <a:t>Website | Social Media</a:t>
            </a:r>
          </a:p>
        </p:txBody>
      </p:sp>
      <p:pic>
        <p:nvPicPr>
          <p:cNvPr id="1028" name="Picture 4" descr="Passport Photo Line Icon 9514257 Vector Art at Vecteezy">
            <a:extLst>
              <a:ext uri="{FF2B5EF4-FFF2-40B4-BE49-F238E27FC236}">
                <a16:creationId xmlns:a16="http://schemas.microsoft.com/office/drawing/2014/main" id="{E8CFFE31-9A87-4AAD-358B-E3E54B21B3D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3207" y="3896235"/>
            <a:ext cx="2873607" cy="287360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2AC750D0-13F4-9277-97AA-C4EB5C6C794F}"/>
              </a:ext>
            </a:extLst>
          </p:cNvPr>
          <p:cNvSpPr txBox="1"/>
          <p:nvPr/>
        </p:nvSpPr>
        <p:spPr>
          <a:xfrm>
            <a:off x="1140031" y="5219459"/>
            <a:ext cx="2398816" cy="369332"/>
          </a:xfrm>
          <a:prstGeom prst="rect">
            <a:avLst/>
          </a:prstGeom>
          <a:solidFill>
            <a:srgbClr val="61A2A7"/>
          </a:solidFill>
        </p:spPr>
        <p:txBody>
          <a:bodyPr wrap="square" rtlCol="0">
            <a:spAutoFit/>
          </a:bodyPr>
          <a:lstStyle/>
          <a:p>
            <a:r>
              <a:rPr lang="en-US" b="1" dirty="0">
                <a:solidFill>
                  <a:schemeClr val="bg1"/>
                </a:solidFill>
                <a:latin typeface="Helvetica" pitchFamily="2" charset="0"/>
              </a:rPr>
              <a:t>INSERT PORTRAIT</a:t>
            </a:r>
          </a:p>
        </p:txBody>
      </p:sp>
    </p:spTree>
    <p:extLst>
      <p:ext uri="{BB962C8B-B14F-4D97-AF65-F5344CB8AC3E}">
        <p14:creationId xmlns:p14="http://schemas.microsoft.com/office/powerpoint/2010/main" val="8184269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758B44-4F6B-7842-9C0D-733D6C2A269B}"/>
              </a:ext>
            </a:extLst>
          </p:cNvPr>
          <p:cNvSpPr>
            <a:spLocks noGrp="1"/>
          </p:cNvSpPr>
          <p:nvPr>
            <p:ph type="title"/>
          </p:nvPr>
        </p:nvSpPr>
        <p:spPr/>
        <p:txBody>
          <a:bodyPr/>
          <a:lstStyle/>
          <a:p>
            <a:r>
              <a:rPr lang="en-US"/>
              <a:t>Course Information:</a:t>
            </a:r>
          </a:p>
        </p:txBody>
      </p:sp>
      <p:sp>
        <p:nvSpPr>
          <p:cNvPr id="3" name="Content Placeholder 2">
            <a:extLst>
              <a:ext uri="{FF2B5EF4-FFF2-40B4-BE49-F238E27FC236}">
                <a16:creationId xmlns:a16="http://schemas.microsoft.com/office/drawing/2014/main" id="{82DA474D-6138-3348-8C61-2F2F5F79FADA}"/>
              </a:ext>
            </a:extLst>
          </p:cNvPr>
          <p:cNvSpPr>
            <a:spLocks noGrp="1"/>
          </p:cNvSpPr>
          <p:nvPr>
            <p:ph idx="1"/>
          </p:nvPr>
        </p:nvSpPr>
        <p:spPr>
          <a:xfrm>
            <a:off x="82550" y="1054719"/>
            <a:ext cx="12020274" cy="5371552"/>
          </a:xfrm>
        </p:spPr>
        <p:txBody>
          <a:bodyPr>
            <a:normAutofit fontScale="92500" lnSpcReduction="10000"/>
          </a:bodyPr>
          <a:lstStyle/>
          <a:p>
            <a:pPr marL="0" indent="0">
              <a:lnSpc>
                <a:spcPct val="120000"/>
              </a:lnSpc>
              <a:buNone/>
            </a:pPr>
            <a:endParaRPr lang="en-US"/>
          </a:p>
          <a:p>
            <a:pPr>
              <a:lnSpc>
                <a:spcPct val="120000"/>
              </a:lnSpc>
            </a:pPr>
            <a:endParaRPr lang="en-US" sz="3600"/>
          </a:p>
          <a:p>
            <a:pPr>
              <a:lnSpc>
                <a:spcPct val="120000"/>
              </a:lnSpc>
            </a:pPr>
            <a:endParaRPr lang="en-US" sz="1800"/>
          </a:p>
          <a:p>
            <a:pPr>
              <a:lnSpc>
                <a:spcPct val="120000"/>
              </a:lnSpc>
            </a:pPr>
            <a:endParaRPr lang="en-US" sz="1800"/>
          </a:p>
          <a:p>
            <a:pPr>
              <a:lnSpc>
                <a:spcPct val="120000"/>
              </a:lnSpc>
            </a:pPr>
            <a:endParaRPr lang="en-US" sz="1800"/>
          </a:p>
          <a:p>
            <a:pPr>
              <a:lnSpc>
                <a:spcPct val="120000"/>
              </a:lnSpc>
            </a:pPr>
            <a:endParaRPr lang="en-US" sz="1800"/>
          </a:p>
          <a:p>
            <a:pPr>
              <a:lnSpc>
                <a:spcPct val="120000"/>
              </a:lnSpc>
            </a:pPr>
            <a:endParaRPr lang="en-US" sz="1800"/>
          </a:p>
          <a:p>
            <a:pPr>
              <a:lnSpc>
                <a:spcPct val="120000"/>
              </a:lnSpc>
            </a:pPr>
            <a:endParaRPr lang="en-US" sz="1800"/>
          </a:p>
          <a:p>
            <a:pPr>
              <a:lnSpc>
                <a:spcPct val="120000"/>
              </a:lnSpc>
            </a:pPr>
            <a:endParaRPr lang="en-US" sz="1800"/>
          </a:p>
          <a:p>
            <a:pPr>
              <a:lnSpc>
                <a:spcPct val="120000"/>
              </a:lnSpc>
            </a:pPr>
            <a:r>
              <a:rPr lang="en-US" sz="1800"/>
              <a:t>Final grades will be calculated according to the weights listed in the Grading Scheme. There will be no makeup assignments or extra credit assignments. The grades you earn are the grades you will receive. The breakdown of percentages into letter grades, GPA, and </a:t>
            </a:r>
            <a:r>
              <a:rPr lang="en-US" sz="1800">
                <a:hlinkClick r:id="rId3"/>
              </a:rPr>
              <a:t>grade definitions is viewable here</a:t>
            </a:r>
            <a:r>
              <a:rPr lang="en-US" sz="1800"/>
              <a:t>.</a:t>
            </a:r>
            <a:endParaRPr lang="en-CA" sz="1600"/>
          </a:p>
        </p:txBody>
      </p:sp>
      <p:graphicFrame>
        <p:nvGraphicFramePr>
          <p:cNvPr id="4" name="Table 3">
            <a:extLst>
              <a:ext uri="{FF2B5EF4-FFF2-40B4-BE49-F238E27FC236}">
                <a16:creationId xmlns:a16="http://schemas.microsoft.com/office/drawing/2014/main" id="{F0CAC6DF-6BD3-FB39-4FD7-8EEFCE7AD20F}"/>
              </a:ext>
            </a:extLst>
          </p:cNvPr>
          <p:cNvGraphicFramePr>
            <a:graphicFrameLocks noGrp="1"/>
          </p:cNvGraphicFramePr>
          <p:nvPr>
            <p:extLst>
              <p:ext uri="{D42A27DB-BD31-4B8C-83A1-F6EECF244321}">
                <p14:modId xmlns:p14="http://schemas.microsoft.com/office/powerpoint/2010/main" val="1191697961"/>
              </p:ext>
            </p:extLst>
          </p:nvPr>
        </p:nvGraphicFramePr>
        <p:xfrm>
          <a:off x="1527143" y="1602556"/>
          <a:ext cx="8663939" cy="3384223"/>
        </p:xfrm>
        <a:graphic>
          <a:graphicData uri="http://schemas.openxmlformats.org/drawingml/2006/table">
            <a:tbl>
              <a:tblPr firstRow="1" firstCol="1" bandRow="1">
                <a:tableStyleId>{7DF18680-E054-41AD-8BC1-D1AEF772440D}</a:tableStyleId>
              </a:tblPr>
              <a:tblGrid>
                <a:gridCol w="2887361">
                  <a:extLst>
                    <a:ext uri="{9D8B030D-6E8A-4147-A177-3AD203B41FA5}">
                      <a16:colId xmlns:a16="http://schemas.microsoft.com/office/drawing/2014/main" val="1719430432"/>
                    </a:ext>
                  </a:extLst>
                </a:gridCol>
                <a:gridCol w="2888289">
                  <a:extLst>
                    <a:ext uri="{9D8B030D-6E8A-4147-A177-3AD203B41FA5}">
                      <a16:colId xmlns:a16="http://schemas.microsoft.com/office/drawing/2014/main" val="234740839"/>
                    </a:ext>
                  </a:extLst>
                </a:gridCol>
                <a:gridCol w="2888289">
                  <a:extLst>
                    <a:ext uri="{9D8B030D-6E8A-4147-A177-3AD203B41FA5}">
                      <a16:colId xmlns:a16="http://schemas.microsoft.com/office/drawing/2014/main" val="2976719145"/>
                    </a:ext>
                  </a:extLst>
                </a:gridCol>
              </a:tblGrid>
              <a:tr h="615313">
                <a:tc>
                  <a:txBody>
                    <a:bodyPr/>
                    <a:lstStyle/>
                    <a:p>
                      <a:pPr algn="ctr">
                        <a:buNone/>
                      </a:pPr>
                      <a:r>
                        <a:rPr lang="en-CA" sz="2400">
                          <a:effectLst/>
                          <a:latin typeface="Helvetica Neue" panose="02000503000000020004" pitchFamily="2" charset="0"/>
                          <a:ea typeface="Helvetica Neue" panose="02000503000000020004" pitchFamily="2" charset="0"/>
                          <a:cs typeface="Helvetica Neue" panose="02000503000000020004" pitchFamily="2" charset="0"/>
                        </a:rPr>
                        <a:t>Grade Item</a:t>
                      </a:r>
                      <a:endParaRPr lang="en-CA" sz="2000">
                        <a:effectLst/>
                        <a:latin typeface="Helvetica Neue" panose="02000503000000020004" pitchFamily="2" charset="0"/>
                        <a:ea typeface="Helvetica Neue" panose="02000503000000020004" pitchFamily="2" charset="0"/>
                        <a:cs typeface="Helvetica Neue" panose="02000503000000020004" pitchFamily="2" charset="0"/>
                      </a:endParaRPr>
                    </a:p>
                  </a:txBody>
                  <a:tcPr marL="68580" marR="68580" marT="0" marB="0" anchor="ctr"/>
                </a:tc>
                <a:tc>
                  <a:txBody>
                    <a:bodyPr/>
                    <a:lstStyle/>
                    <a:p>
                      <a:pPr algn="ctr">
                        <a:buNone/>
                      </a:pPr>
                      <a:r>
                        <a:rPr lang="en-CA" sz="2400">
                          <a:effectLst/>
                          <a:latin typeface="Helvetica Neue" panose="02000503000000020004" pitchFamily="2" charset="0"/>
                          <a:ea typeface="Helvetica Neue" panose="02000503000000020004" pitchFamily="2" charset="0"/>
                          <a:cs typeface="Helvetica Neue" panose="02000503000000020004" pitchFamily="2" charset="0"/>
                        </a:rPr>
                        <a:t>Date</a:t>
                      </a:r>
                      <a:endParaRPr lang="en-CA" sz="2000">
                        <a:effectLst/>
                        <a:latin typeface="Helvetica Neue" panose="02000503000000020004" pitchFamily="2" charset="0"/>
                        <a:ea typeface="Helvetica Neue" panose="02000503000000020004" pitchFamily="2" charset="0"/>
                        <a:cs typeface="Helvetica Neue" panose="02000503000000020004" pitchFamily="2" charset="0"/>
                      </a:endParaRPr>
                    </a:p>
                  </a:txBody>
                  <a:tcPr marL="68580" marR="68580" marT="0" marB="0" anchor="ctr"/>
                </a:tc>
                <a:tc>
                  <a:txBody>
                    <a:bodyPr/>
                    <a:lstStyle/>
                    <a:p>
                      <a:pPr algn="ctr">
                        <a:buNone/>
                      </a:pPr>
                      <a:r>
                        <a:rPr lang="en-CA" sz="2400">
                          <a:effectLst/>
                          <a:latin typeface="Helvetica Neue" panose="02000503000000020004" pitchFamily="2" charset="0"/>
                          <a:ea typeface="Helvetica Neue" panose="02000503000000020004" pitchFamily="2" charset="0"/>
                          <a:cs typeface="Helvetica Neue" panose="02000503000000020004" pitchFamily="2" charset="0"/>
                        </a:rPr>
                        <a:t>% Final Grade</a:t>
                      </a:r>
                      <a:endParaRPr lang="en-CA" sz="2000">
                        <a:effectLst/>
                        <a:latin typeface="Helvetica Neue" panose="02000503000000020004" pitchFamily="2" charset="0"/>
                        <a:ea typeface="Helvetica Neue" panose="02000503000000020004" pitchFamily="2" charset="0"/>
                        <a:cs typeface="Helvetica Neue" panose="02000503000000020004" pitchFamily="2" charset="0"/>
                      </a:endParaRPr>
                    </a:p>
                  </a:txBody>
                  <a:tcPr marL="68580" marR="68580" marT="0" marB="0" anchor="ctr"/>
                </a:tc>
                <a:extLst>
                  <a:ext uri="{0D108BD9-81ED-4DB2-BD59-A6C34878D82A}">
                    <a16:rowId xmlns:a16="http://schemas.microsoft.com/office/drawing/2014/main" val="3670398537"/>
                  </a:ext>
                </a:extLst>
              </a:tr>
              <a:tr h="461485">
                <a:tc>
                  <a:txBody>
                    <a:bodyPr/>
                    <a:lstStyle/>
                    <a:p>
                      <a:pPr algn="ctr">
                        <a:buNone/>
                      </a:pPr>
                      <a:r>
                        <a:rPr lang="en-CA" sz="1800">
                          <a:effectLst/>
                          <a:latin typeface="Helvetica Neue" panose="02000503000000020004" pitchFamily="2" charset="0"/>
                          <a:ea typeface="Helvetica Neue" panose="02000503000000020004" pitchFamily="2" charset="0"/>
                          <a:cs typeface="Helvetica Neue" panose="02000503000000020004" pitchFamily="2" charset="0"/>
                        </a:rPr>
                        <a:t>Quiz #1</a:t>
                      </a:r>
                    </a:p>
                  </a:txBody>
                  <a:tcPr marL="68580" marR="68580" marT="0" marB="0" anchor="ctr"/>
                </a:tc>
                <a:tc>
                  <a:txBody>
                    <a:bodyPr/>
                    <a:lstStyle/>
                    <a:p>
                      <a:pPr algn="ctr">
                        <a:buNone/>
                      </a:pPr>
                      <a:r>
                        <a:rPr lang="en-CA" sz="1200">
                          <a:effectLst/>
                          <a:latin typeface="Helvetica Neue" panose="02000503000000020004" pitchFamily="2" charset="0"/>
                          <a:ea typeface="Helvetica Neue" panose="02000503000000020004" pitchFamily="2" charset="0"/>
                          <a:cs typeface="Helvetica Neue" panose="02000503000000020004" pitchFamily="2" charset="0"/>
                        </a:rPr>
                        <a:t>September 28</a:t>
                      </a:r>
                    </a:p>
                  </a:txBody>
                  <a:tcPr marL="68580" marR="68580" marT="0" marB="0" anchor="ctr"/>
                </a:tc>
                <a:tc>
                  <a:txBody>
                    <a:bodyPr/>
                    <a:lstStyle/>
                    <a:p>
                      <a:pPr algn="ctr">
                        <a:buNone/>
                      </a:pPr>
                      <a:r>
                        <a:rPr lang="en-CA" sz="1200">
                          <a:effectLst/>
                          <a:latin typeface="Helvetica Neue" panose="02000503000000020004" pitchFamily="2" charset="0"/>
                          <a:ea typeface="Helvetica Neue" panose="02000503000000020004" pitchFamily="2" charset="0"/>
                          <a:cs typeface="Helvetica Neue" panose="02000503000000020004" pitchFamily="2" charset="0"/>
                        </a:rPr>
                        <a:t>15%</a:t>
                      </a:r>
                    </a:p>
                  </a:txBody>
                  <a:tcPr marL="68580" marR="68580" marT="0" marB="0" anchor="ctr"/>
                </a:tc>
                <a:extLst>
                  <a:ext uri="{0D108BD9-81ED-4DB2-BD59-A6C34878D82A}">
                    <a16:rowId xmlns:a16="http://schemas.microsoft.com/office/drawing/2014/main" val="2576994841"/>
                  </a:ext>
                </a:extLst>
              </a:tr>
              <a:tr h="461485">
                <a:tc>
                  <a:txBody>
                    <a:bodyPr/>
                    <a:lstStyle/>
                    <a:p>
                      <a:pPr algn="ctr">
                        <a:buNone/>
                      </a:pPr>
                      <a:r>
                        <a:rPr lang="en-CA" sz="1800">
                          <a:effectLst/>
                          <a:latin typeface="Helvetica Neue" panose="02000503000000020004" pitchFamily="2" charset="0"/>
                          <a:ea typeface="Helvetica Neue" panose="02000503000000020004" pitchFamily="2" charset="0"/>
                          <a:cs typeface="Helvetica Neue" panose="02000503000000020004" pitchFamily="2" charset="0"/>
                        </a:rPr>
                        <a:t>Quiz #2</a:t>
                      </a:r>
                    </a:p>
                  </a:txBody>
                  <a:tcPr marL="68580" marR="68580" marT="0" marB="0" anchor="ctr"/>
                </a:tc>
                <a:tc>
                  <a:txBody>
                    <a:bodyPr/>
                    <a:lstStyle/>
                    <a:p>
                      <a:pPr algn="ctr">
                        <a:buNone/>
                      </a:pPr>
                      <a:r>
                        <a:rPr lang="en-CA" sz="1200">
                          <a:effectLst/>
                          <a:latin typeface="Helvetica Neue" panose="02000503000000020004" pitchFamily="2" charset="0"/>
                          <a:ea typeface="Helvetica Neue" panose="02000503000000020004" pitchFamily="2" charset="0"/>
                          <a:cs typeface="Helvetica Neue" panose="02000503000000020004" pitchFamily="2" charset="0"/>
                        </a:rPr>
                        <a:t>October 26</a:t>
                      </a:r>
                    </a:p>
                  </a:txBody>
                  <a:tcPr marL="68580" marR="68580" marT="0" marB="0" anchor="ctr"/>
                </a:tc>
                <a:tc>
                  <a:txBody>
                    <a:bodyPr/>
                    <a:lstStyle/>
                    <a:p>
                      <a:pPr algn="ctr">
                        <a:buNone/>
                      </a:pPr>
                      <a:r>
                        <a:rPr lang="en-CA" sz="1200">
                          <a:effectLst/>
                          <a:latin typeface="Helvetica Neue" panose="02000503000000020004" pitchFamily="2" charset="0"/>
                          <a:ea typeface="Helvetica Neue" panose="02000503000000020004" pitchFamily="2" charset="0"/>
                          <a:cs typeface="Helvetica Neue" panose="02000503000000020004" pitchFamily="2" charset="0"/>
                        </a:rPr>
                        <a:t>15%</a:t>
                      </a:r>
                    </a:p>
                  </a:txBody>
                  <a:tcPr marL="68580" marR="68580" marT="0" marB="0" anchor="ctr"/>
                </a:tc>
                <a:extLst>
                  <a:ext uri="{0D108BD9-81ED-4DB2-BD59-A6C34878D82A}">
                    <a16:rowId xmlns:a16="http://schemas.microsoft.com/office/drawing/2014/main" val="2829526022"/>
                  </a:ext>
                </a:extLst>
              </a:tr>
              <a:tr h="461485">
                <a:tc>
                  <a:txBody>
                    <a:bodyPr/>
                    <a:lstStyle/>
                    <a:p>
                      <a:pPr algn="ctr">
                        <a:buNone/>
                      </a:pPr>
                      <a:r>
                        <a:rPr lang="en-CA" sz="1800">
                          <a:effectLst/>
                          <a:latin typeface="Helvetica Neue" panose="02000503000000020004" pitchFamily="2" charset="0"/>
                          <a:ea typeface="Helvetica Neue" panose="02000503000000020004" pitchFamily="2" charset="0"/>
                          <a:cs typeface="Helvetica Neue" panose="02000503000000020004" pitchFamily="2" charset="0"/>
                        </a:rPr>
                        <a:t>Quiz #3</a:t>
                      </a:r>
                    </a:p>
                  </a:txBody>
                  <a:tcPr marL="68580" marR="68580" marT="0" marB="0" anchor="ctr"/>
                </a:tc>
                <a:tc>
                  <a:txBody>
                    <a:bodyPr/>
                    <a:lstStyle/>
                    <a:p>
                      <a:pPr algn="ctr">
                        <a:buNone/>
                      </a:pPr>
                      <a:r>
                        <a:rPr lang="en-CA" sz="1200">
                          <a:effectLst/>
                          <a:latin typeface="Helvetica Neue" panose="02000503000000020004" pitchFamily="2" charset="0"/>
                          <a:ea typeface="Helvetica Neue" panose="02000503000000020004" pitchFamily="2" charset="0"/>
                          <a:cs typeface="Helvetica Neue" panose="02000503000000020004" pitchFamily="2" charset="0"/>
                        </a:rPr>
                        <a:t>November 30</a:t>
                      </a:r>
                    </a:p>
                  </a:txBody>
                  <a:tcPr marL="68580" marR="68580" marT="0" marB="0" anchor="ctr"/>
                </a:tc>
                <a:tc>
                  <a:txBody>
                    <a:bodyPr/>
                    <a:lstStyle/>
                    <a:p>
                      <a:pPr algn="ctr">
                        <a:buNone/>
                      </a:pPr>
                      <a:r>
                        <a:rPr lang="en-CA" sz="1200">
                          <a:effectLst/>
                          <a:latin typeface="Helvetica Neue" panose="02000503000000020004" pitchFamily="2" charset="0"/>
                          <a:ea typeface="Helvetica Neue" panose="02000503000000020004" pitchFamily="2" charset="0"/>
                          <a:cs typeface="Helvetica Neue" panose="02000503000000020004" pitchFamily="2" charset="0"/>
                        </a:rPr>
                        <a:t>15%</a:t>
                      </a:r>
                    </a:p>
                  </a:txBody>
                  <a:tcPr marL="68580" marR="68580" marT="0" marB="0" anchor="ctr"/>
                </a:tc>
                <a:extLst>
                  <a:ext uri="{0D108BD9-81ED-4DB2-BD59-A6C34878D82A}">
                    <a16:rowId xmlns:a16="http://schemas.microsoft.com/office/drawing/2014/main" val="3874749768"/>
                  </a:ext>
                </a:extLst>
              </a:tr>
              <a:tr h="461485">
                <a:tc>
                  <a:txBody>
                    <a:bodyPr/>
                    <a:lstStyle/>
                    <a:p>
                      <a:pPr algn="ctr">
                        <a:buNone/>
                      </a:pPr>
                      <a:r>
                        <a:rPr lang="en-CA" sz="1800">
                          <a:effectLst/>
                          <a:latin typeface="Helvetica Neue" panose="02000503000000020004" pitchFamily="2" charset="0"/>
                          <a:ea typeface="Helvetica Neue" panose="02000503000000020004" pitchFamily="2" charset="0"/>
                          <a:cs typeface="Helvetica Neue" panose="02000503000000020004" pitchFamily="2" charset="0"/>
                        </a:rPr>
                        <a:t>Lecture Reviews (x 12)</a:t>
                      </a:r>
                    </a:p>
                  </a:txBody>
                  <a:tcPr marL="68580" marR="68580" marT="0" marB="0" anchor="ctr"/>
                </a:tc>
                <a:tc>
                  <a:txBody>
                    <a:bodyPr/>
                    <a:lstStyle/>
                    <a:p>
                      <a:pPr algn="ctr">
                        <a:buNone/>
                      </a:pPr>
                      <a:r>
                        <a:rPr lang="en-CA" sz="1200">
                          <a:effectLst/>
                          <a:latin typeface="Helvetica Neue" panose="02000503000000020004" pitchFamily="2" charset="0"/>
                          <a:ea typeface="Helvetica Neue" panose="02000503000000020004" pitchFamily="2" charset="0"/>
                          <a:cs typeface="Helvetica Neue" panose="02000503000000020004" pitchFamily="2" charset="0"/>
                        </a:rPr>
                        <a:t>Multiple Deadlines</a:t>
                      </a:r>
                    </a:p>
                  </a:txBody>
                  <a:tcPr marL="68580" marR="68580" marT="0" marB="0" anchor="ctr"/>
                </a:tc>
                <a:tc>
                  <a:txBody>
                    <a:bodyPr/>
                    <a:lstStyle/>
                    <a:p>
                      <a:pPr algn="ctr">
                        <a:buNone/>
                      </a:pPr>
                      <a:r>
                        <a:rPr lang="en-CA" sz="1200">
                          <a:effectLst/>
                          <a:latin typeface="Helvetica Neue" panose="02000503000000020004" pitchFamily="2" charset="0"/>
                          <a:ea typeface="Helvetica Neue" panose="02000503000000020004" pitchFamily="2" charset="0"/>
                          <a:cs typeface="Helvetica Neue" panose="02000503000000020004" pitchFamily="2" charset="0"/>
                        </a:rPr>
                        <a:t>15%</a:t>
                      </a:r>
                    </a:p>
                  </a:txBody>
                  <a:tcPr marL="68580" marR="68580" marT="0" marB="0" anchor="ctr"/>
                </a:tc>
                <a:extLst>
                  <a:ext uri="{0D108BD9-81ED-4DB2-BD59-A6C34878D82A}">
                    <a16:rowId xmlns:a16="http://schemas.microsoft.com/office/drawing/2014/main" val="1048375191"/>
                  </a:ext>
                </a:extLst>
              </a:tr>
              <a:tr h="461485">
                <a:tc>
                  <a:txBody>
                    <a:bodyPr/>
                    <a:lstStyle/>
                    <a:p>
                      <a:pPr algn="ctr">
                        <a:buNone/>
                      </a:pPr>
                      <a:r>
                        <a:rPr lang="en-CA" sz="1800">
                          <a:effectLst/>
                          <a:latin typeface="Helvetica Neue" panose="02000503000000020004" pitchFamily="2" charset="0"/>
                          <a:ea typeface="Helvetica Neue" panose="02000503000000020004" pitchFamily="2" charset="0"/>
                          <a:cs typeface="Helvetica Neue" panose="02000503000000020004" pitchFamily="2" charset="0"/>
                        </a:rPr>
                        <a:t>Assignment #1</a:t>
                      </a:r>
                    </a:p>
                  </a:txBody>
                  <a:tcPr marL="68580" marR="68580" marT="0" marB="0" anchor="ctr"/>
                </a:tc>
                <a:tc>
                  <a:txBody>
                    <a:bodyPr/>
                    <a:lstStyle/>
                    <a:p>
                      <a:pPr algn="ctr">
                        <a:buNone/>
                      </a:pPr>
                      <a:r>
                        <a:rPr lang="en-CA" sz="1200">
                          <a:effectLst/>
                          <a:latin typeface="Helvetica Neue" panose="02000503000000020004" pitchFamily="2" charset="0"/>
                          <a:ea typeface="Helvetica Neue" panose="02000503000000020004" pitchFamily="2" charset="0"/>
                          <a:cs typeface="Helvetica Neue" panose="02000503000000020004" pitchFamily="2" charset="0"/>
                        </a:rPr>
                        <a:t>October 19</a:t>
                      </a:r>
                    </a:p>
                  </a:txBody>
                  <a:tcPr marL="68580" marR="68580" marT="0" marB="0" anchor="ctr"/>
                </a:tc>
                <a:tc>
                  <a:txBody>
                    <a:bodyPr/>
                    <a:lstStyle/>
                    <a:p>
                      <a:pPr algn="ctr">
                        <a:buNone/>
                      </a:pPr>
                      <a:r>
                        <a:rPr lang="en-CA" sz="1200">
                          <a:effectLst/>
                          <a:latin typeface="Helvetica Neue" panose="02000503000000020004" pitchFamily="2" charset="0"/>
                          <a:ea typeface="Helvetica Neue" panose="02000503000000020004" pitchFamily="2" charset="0"/>
                          <a:cs typeface="Helvetica Neue" panose="02000503000000020004" pitchFamily="2" charset="0"/>
                        </a:rPr>
                        <a:t>20%</a:t>
                      </a:r>
                    </a:p>
                  </a:txBody>
                  <a:tcPr marL="68580" marR="68580" marT="0" marB="0" anchor="ctr"/>
                </a:tc>
                <a:extLst>
                  <a:ext uri="{0D108BD9-81ED-4DB2-BD59-A6C34878D82A}">
                    <a16:rowId xmlns:a16="http://schemas.microsoft.com/office/drawing/2014/main" val="3460085900"/>
                  </a:ext>
                </a:extLst>
              </a:tr>
              <a:tr h="461485">
                <a:tc>
                  <a:txBody>
                    <a:bodyPr/>
                    <a:lstStyle/>
                    <a:p>
                      <a:pPr algn="ctr">
                        <a:buNone/>
                      </a:pPr>
                      <a:r>
                        <a:rPr lang="en-CA" sz="1800">
                          <a:effectLst/>
                          <a:latin typeface="Helvetica Neue" panose="02000503000000020004" pitchFamily="2" charset="0"/>
                          <a:ea typeface="Helvetica Neue" panose="02000503000000020004" pitchFamily="2" charset="0"/>
                          <a:cs typeface="Helvetica Neue" panose="02000503000000020004" pitchFamily="2" charset="0"/>
                        </a:rPr>
                        <a:t>Assignment #2</a:t>
                      </a:r>
                    </a:p>
                  </a:txBody>
                  <a:tcPr marL="68580" marR="68580" marT="0" marB="0" anchor="ctr"/>
                </a:tc>
                <a:tc>
                  <a:txBody>
                    <a:bodyPr/>
                    <a:lstStyle/>
                    <a:p>
                      <a:pPr algn="ctr">
                        <a:buNone/>
                      </a:pPr>
                      <a:r>
                        <a:rPr lang="en-CA" sz="1200">
                          <a:effectLst/>
                          <a:latin typeface="Helvetica Neue" panose="02000503000000020004" pitchFamily="2" charset="0"/>
                          <a:ea typeface="Helvetica Neue" panose="02000503000000020004" pitchFamily="2" charset="0"/>
                          <a:cs typeface="Helvetica Neue" panose="02000503000000020004" pitchFamily="2" charset="0"/>
                        </a:rPr>
                        <a:t>November 23</a:t>
                      </a:r>
                    </a:p>
                  </a:txBody>
                  <a:tcPr marL="68580" marR="68580" marT="0" marB="0" anchor="ctr"/>
                </a:tc>
                <a:tc>
                  <a:txBody>
                    <a:bodyPr/>
                    <a:lstStyle/>
                    <a:p>
                      <a:pPr algn="ctr">
                        <a:buNone/>
                      </a:pPr>
                      <a:r>
                        <a:rPr lang="en-CA" sz="1200">
                          <a:effectLst/>
                          <a:latin typeface="Helvetica Neue" panose="02000503000000020004" pitchFamily="2" charset="0"/>
                          <a:ea typeface="Helvetica Neue" panose="02000503000000020004" pitchFamily="2" charset="0"/>
                          <a:cs typeface="Helvetica Neue" panose="02000503000000020004" pitchFamily="2" charset="0"/>
                        </a:rPr>
                        <a:t>20%</a:t>
                      </a:r>
                    </a:p>
                  </a:txBody>
                  <a:tcPr marL="68580" marR="68580" marT="0" marB="0" anchor="ctr"/>
                </a:tc>
                <a:extLst>
                  <a:ext uri="{0D108BD9-81ED-4DB2-BD59-A6C34878D82A}">
                    <a16:rowId xmlns:a16="http://schemas.microsoft.com/office/drawing/2014/main" val="4044297844"/>
                  </a:ext>
                </a:extLst>
              </a:tr>
            </a:tbl>
          </a:graphicData>
        </a:graphic>
      </p:graphicFrame>
    </p:spTree>
    <p:extLst>
      <p:ext uri="{BB962C8B-B14F-4D97-AF65-F5344CB8AC3E}">
        <p14:creationId xmlns:p14="http://schemas.microsoft.com/office/powerpoint/2010/main" val="8173497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758B44-4F6B-7842-9C0D-733D6C2A269B}"/>
              </a:ext>
            </a:extLst>
          </p:cNvPr>
          <p:cNvSpPr>
            <a:spLocks noGrp="1"/>
          </p:cNvSpPr>
          <p:nvPr>
            <p:ph type="title"/>
          </p:nvPr>
        </p:nvSpPr>
        <p:spPr/>
        <p:txBody>
          <a:bodyPr/>
          <a:lstStyle/>
          <a:p>
            <a:r>
              <a:rPr lang="en-US"/>
              <a:t>Course Information:</a:t>
            </a:r>
          </a:p>
        </p:txBody>
      </p:sp>
      <p:sp>
        <p:nvSpPr>
          <p:cNvPr id="3" name="Content Placeholder 2">
            <a:extLst>
              <a:ext uri="{FF2B5EF4-FFF2-40B4-BE49-F238E27FC236}">
                <a16:creationId xmlns:a16="http://schemas.microsoft.com/office/drawing/2014/main" id="{82DA474D-6138-3348-8C61-2F2F5F79FADA}"/>
              </a:ext>
            </a:extLst>
          </p:cNvPr>
          <p:cNvSpPr>
            <a:spLocks noGrp="1"/>
          </p:cNvSpPr>
          <p:nvPr>
            <p:ph idx="1"/>
          </p:nvPr>
        </p:nvSpPr>
        <p:spPr/>
        <p:txBody>
          <a:bodyPr>
            <a:normAutofit/>
          </a:bodyPr>
          <a:lstStyle/>
          <a:p>
            <a:pPr marL="0" indent="0">
              <a:lnSpc>
                <a:spcPct val="100000"/>
              </a:lnSpc>
              <a:buNone/>
            </a:pPr>
            <a:endParaRPr lang="en-US"/>
          </a:p>
          <a:p>
            <a:pPr marL="0" indent="0">
              <a:lnSpc>
                <a:spcPct val="100000"/>
              </a:lnSpc>
              <a:buNone/>
            </a:pPr>
            <a:r>
              <a:rPr lang="en-US" sz="3600" b="1"/>
              <a:t>Quizzes:	</a:t>
            </a:r>
          </a:p>
          <a:p>
            <a:r>
              <a:rPr lang="en-CA"/>
              <a:t>The quizzes are based on information from both the </a:t>
            </a:r>
            <a:r>
              <a:rPr lang="en-CA" i="1"/>
              <a:t>reading</a:t>
            </a:r>
            <a:r>
              <a:rPr lang="en-CA"/>
              <a:t> and </a:t>
            </a:r>
            <a:r>
              <a:rPr lang="en-CA" i="1"/>
              <a:t>lecture</a:t>
            </a:r>
            <a:r>
              <a:rPr lang="en-CA"/>
              <a:t> material (e.g., lecture slides). A typical quiz consists of approximately 40-50 questions, primarily multiple-choice and true/false. The quizzes are completed online via Quercus. </a:t>
            </a:r>
          </a:p>
        </p:txBody>
      </p:sp>
    </p:spTree>
    <p:extLst>
      <p:ext uri="{BB962C8B-B14F-4D97-AF65-F5344CB8AC3E}">
        <p14:creationId xmlns:p14="http://schemas.microsoft.com/office/powerpoint/2010/main" val="23900903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758B44-4F6B-7842-9C0D-733D6C2A269B}"/>
              </a:ext>
            </a:extLst>
          </p:cNvPr>
          <p:cNvSpPr>
            <a:spLocks noGrp="1"/>
          </p:cNvSpPr>
          <p:nvPr>
            <p:ph type="title"/>
          </p:nvPr>
        </p:nvSpPr>
        <p:spPr/>
        <p:txBody>
          <a:bodyPr/>
          <a:lstStyle/>
          <a:p>
            <a:r>
              <a:rPr lang="en-US"/>
              <a:t>Course Information:</a:t>
            </a:r>
          </a:p>
        </p:txBody>
      </p:sp>
      <p:sp>
        <p:nvSpPr>
          <p:cNvPr id="3" name="Content Placeholder 2">
            <a:extLst>
              <a:ext uri="{FF2B5EF4-FFF2-40B4-BE49-F238E27FC236}">
                <a16:creationId xmlns:a16="http://schemas.microsoft.com/office/drawing/2014/main" id="{82DA474D-6138-3348-8C61-2F2F5F79FADA}"/>
              </a:ext>
            </a:extLst>
          </p:cNvPr>
          <p:cNvSpPr>
            <a:spLocks noGrp="1"/>
          </p:cNvSpPr>
          <p:nvPr>
            <p:ph idx="1"/>
          </p:nvPr>
        </p:nvSpPr>
        <p:spPr/>
        <p:txBody>
          <a:bodyPr>
            <a:normAutofit/>
          </a:bodyPr>
          <a:lstStyle/>
          <a:p>
            <a:pPr marL="0" indent="0">
              <a:lnSpc>
                <a:spcPct val="100000"/>
              </a:lnSpc>
              <a:buNone/>
            </a:pPr>
            <a:endParaRPr lang="en-US"/>
          </a:p>
          <a:p>
            <a:pPr marL="0" indent="0">
              <a:lnSpc>
                <a:spcPct val="100000"/>
              </a:lnSpc>
              <a:buNone/>
            </a:pPr>
            <a:r>
              <a:rPr lang="en-US" sz="3600" b="1"/>
              <a:t>Lecture Reviews:	</a:t>
            </a:r>
          </a:p>
          <a:p>
            <a:pPr>
              <a:lnSpc>
                <a:spcPct val="100000"/>
              </a:lnSpc>
            </a:pPr>
            <a:r>
              <a:rPr lang="en-CA"/>
              <a:t>Students must complete a total of 12 Lecture Reviews consisting of short, online quizzes and exercises that engage students on information conveyed during the weekly in-class modules. A typical Lecture Review consists of approximately five questions. The Lecture Reviews are completed online via Quercus. </a:t>
            </a:r>
          </a:p>
        </p:txBody>
      </p:sp>
    </p:spTree>
    <p:extLst>
      <p:ext uri="{BB962C8B-B14F-4D97-AF65-F5344CB8AC3E}">
        <p14:creationId xmlns:p14="http://schemas.microsoft.com/office/powerpoint/2010/main" val="20462522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758B44-4F6B-7842-9C0D-733D6C2A269B}"/>
              </a:ext>
            </a:extLst>
          </p:cNvPr>
          <p:cNvSpPr>
            <a:spLocks noGrp="1"/>
          </p:cNvSpPr>
          <p:nvPr>
            <p:ph type="title"/>
          </p:nvPr>
        </p:nvSpPr>
        <p:spPr/>
        <p:txBody>
          <a:bodyPr/>
          <a:lstStyle/>
          <a:p>
            <a:r>
              <a:rPr lang="en-US"/>
              <a:t>Course Information:</a:t>
            </a:r>
          </a:p>
        </p:txBody>
      </p:sp>
      <p:sp>
        <p:nvSpPr>
          <p:cNvPr id="3" name="Content Placeholder 2">
            <a:extLst>
              <a:ext uri="{FF2B5EF4-FFF2-40B4-BE49-F238E27FC236}">
                <a16:creationId xmlns:a16="http://schemas.microsoft.com/office/drawing/2014/main" id="{82DA474D-6138-3348-8C61-2F2F5F79FADA}"/>
              </a:ext>
            </a:extLst>
          </p:cNvPr>
          <p:cNvSpPr>
            <a:spLocks noGrp="1"/>
          </p:cNvSpPr>
          <p:nvPr>
            <p:ph idx="1"/>
          </p:nvPr>
        </p:nvSpPr>
        <p:spPr/>
        <p:txBody>
          <a:bodyPr>
            <a:normAutofit/>
          </a:bodyPr>
          <a:lstStyle/>
          <a:p>
            <a:pPr marL="0" indent="0">
              <a:lnSpc>
                <a:spcPct val="100000"/>
              </a:lnSpc>
              <a:buNone/>
            </a:pPr>
            <a:endParaRPr lang="en-US"/>
          </a:p>
          <a:p>
            <a:pPr marL="0" indent="0">
              <a:lnSpc>
                <a:spcPct val="100000"/>
              </a:lnSpc>
              <a:buNone/>
            </a:pPr>
            <a:r>
              <a:rPr lang="en-US" sz="3600" b="1"/>
              <a:t>Written Assignments:	</a:t>
            </a:r>
          </a:p>
          <a:p>
            <a:pPr>
              <a:lnSpc>
                <a:spcPct val="100000"/>
              </a:lnSpc>
            </a:pPr>
            <a:r>
              <a:rPr lang="en-CA"/>
              <a:t>Students must complete a total of 2 x written assignments (see schedule below). An assignment consists of a 1-2-pages written answer to text and lecture specific questions. The assignments are accessed and submitted via Quercus.</a:t>
            </a:r>
          </a:p>
        </p:txBody>
      </p:sp>
    </p:spTree>
    <p:extLst>
      <p:ext uri="{BB962C8B-B14F-4D97-AF65-F5344CB8AC3E}">
        <p14:creationId xmlns:p14="http://schemas.microsoft.com/office/powerpoint/2010/main" val="25126374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enerated image">
            <a:extLst>
              <a:ext uri="{FF2B5EF4-FFF2-40B4-BE49-F238E27FC236}">
                <a16:creationId xmlns:a16="http://schemas.microsoft.com/office/drawing/2014/main" id="{16B76543-E300-6DF0-4446-4C3DF36030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570" y="2786422"/>
            <a:ext cx="5209341" cy="3472894"/>
          </a:xfrm>
          <a:prstGeom prst="rect">
            <a:avLst/>
          </a:prstGeom>
          <a:noFill/>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67758B44-4F6B-7842-9C0D-733D6C2A269B}"/>
              </a:ext>
            </a:extLst>
          </p:cNvPr>
          <p:cNvSpPr>
            <a:spLocks noGrp="1"/>
          </p:cNvSpPr>
          <p:nvPr>
            <p:ph type="title"/>
          </p:nvPr>
        </p:nvSpPr>
        <p:spPr/>
        <p:txBody>
          <a:bodyPr/>
          <a:lstStyle/>
          <a:p>
            <a:r>
              <a:rPr lang="en-US"/>
              <a:t>Course Information:</a:t>
            </a:r>
          </a:p>
        </p:txBody>
      </p:sp>
      <p:sp>
        <p:nvSpPr>
          <p:cNvPr id="3" name="Content Placeholder 2">
            <a:extLst>
              <a:ext uri="{FF2B5EF4-FFF2-40B4-BE49-F238E27FC236}">
                <a16:creationId xmlns:a16="http://schemas.microsoft.com/office/drawing/2014/main" id="{82DA474D-6138-3348-8C61-2F2F5F79FADA}"/>
              </a:ext>
            </a:extLst>
          </p:cNvPr>
          <p:cNvSpPr>
            <a:spLocks noGrp="1"/>
          </p:cNvSpPr>
          <p:nvPr>
            <p:ph idx="1"/>
          </p:nvPr>
        </p:nvSpPr>
        <p:spPr/>
        <p:txBody>
          <a:bodyPr>
            <a:noAutofit/>
          </a:bodyPr>
          <a:lstStyle/>
          <a:p>
            <a:pPr marL="0" indent="0" algn="ctr">
              <a:buNone/>
            </a:pPr>
            <a:endParaRPr lang="en-US" b="1">
              <a:solidFill>
                <a:schemeClr val="accent1">
                  <a:lumMod val="50000"/>
                </a:schemeClr>
              </a:solidFill>
              <a:latin typeface="Garamond" panose="02020404030301010803" pitchFamily="18" charset="0"/>
            </a:endParaRPr>
          </a:p>
          <a:p>
            <a:pPr algn="ctr"/>
            <a:r>
              <a:rPr lang="en-US" sz="3600" b="1"/>
              <a:t>How to study…?</a:t>
            </a:r>
            <a:endParaRPr lang="en-US" sz="3600"/>
          </a:p>
          <a:p>
            <a:pPr marL="0" indent="0" algn="ctr">
              <a:buNone/>
            </a:pPr>
            <a:endParaRPr lang="en-US">
              <a:latin typeface="Garamond" panose="02020404030301010803" pitchFamily="18" charset="0"/>
            </a:endParaRPr>
          </a:p>
        </p:txBody>
      </p:sp>
      <p:pic>
        <p:nvPicPr>
          <p:cNvPr id="5" name="Picture 4">
            <a:extLst>
              <a:ext uri="{FF2B5EF4-FFF2-40B4-BE49-F238E27FC236}">
                <a16:creationId xmlns:a16="http://schemas.microsoft.com/office/drawing/2014/main" id="{3E3BF51A-8EAE-244E-A274-4FD3854C93F6}"/>
              </a:ext>
            </a:extLst>
          </p:cNvPr>
          <p:cNvPicPr>
            <a:picLocks noChangeAspect="1"/>
          </p:cNvPicPr>
          <p:nvPr/>
        </p:nvPicPr>
        <p:blipFill>
          <a:blip r:embed="rId4"/>
          <a:stretch>
            <a:fillRect/>
          </a:stretch>
        </p:blipFill>
        <p:spPr>
          <a:xfrm>
            <a:off x="6841067" y="2730809"/>
            <a:ext cx="4630525" cy="3472894"/>
          </a:xfrm>
          <a:prstGeom prst="rect">
            <a:avLst/>
          </a:prstGeom>
          <a:ln>
            <a:solidFill>
              <a:schemeClr val="tx1"/>
            </a:solidFill>
          </a:ln>
          <a:effectLst>
            <a:outerShdw blurRad="50800" dist="38100" dir="2700000" algn="tl" rotWithShape="0">
              <a:prstClr val="black">
                <a:alpha val="40000"/>
              </a:prstClr>
            </a:outerShdw>
          </a:effectLst>
        </p:spPr>
      </p:pic>
      <p:cxnSp>
        <p:nvCxnSpPr>
          <p:cNvPr id="6" name="Straight Connector 5">
            <a:extLst>
              <a:ext uri="{FF2B5EF4-FFF2-40B4-BE49-F238E27FC236}">
                <a16:creationId xmlns:a16="http://schemas.microsoft.com/office/drawing/2014/main" id="{BC055E90-EE14-0541-8E9C-D13993292917}"/>
              </a:ext>
            </a:extLst>
          </p:cNvPr>
          <p:cNvCxnSpPr>
            <a:cxnSpLocks/>
          </p:cNvCxnSpPr>
          <p:nvPr/>
        </p:nvCxnSpPr>
        <p:spPr>
          <a:xfrm flipH="1" flipV="1">
            <a:off x="6475229" y="2514887"/>
            <a:ext cx="5362201" cy="4015964"/>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3321C93A-CB46-1641-9DC7-FC90C69CE54A}"/>
              </a:ext>
            </a:extLst>
          </p:cNvPr>
          <p:cNvCxnSpPr>
            <a:cxnSpLocks/>
          </p:cNvCxnSpPr>
          <p:nvPr/>
        </p:nvCxnSpPr>
        <p:spPr>
          <a:xfrm flipH="1">
            <a:off x="6475228" y="2403660"/>
            <a:ext cx="5362202" cy="4127191"/>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360913DF-5E99-C744-8A07-1F155296C73E}"/>
              </a:ext>
            </a:extLst>
          </p:cNvPr>
          <p:cNvSpPr/>
          <p:nvPr/>
        </p:nvSpPr>
        <p:spPr>
          <a:xfrm>
            <a:off x="746798" y="2325859"/>
            <a:ext cx="4451541" cy="4394020"/>
          </a:xfrm>
          <a:prstGeom prst="ellipse">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385254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758B44-4F6B-7842-9C0D-733D6C2A269B}"/>
              </a:ext>
            </a:extLst>
          </p:cNvPr>
          <p:cNvSpPr>
            <a:spLocks noGrp="1"/>
          </p:cNvSpPr>
          <p:nvPr>
            <p:ph type="title"/>
          </p:nvPr>
        </p:nvSpPr>
        <p:spPr/>
        <p:txBody>
          <a:bodyPr/>
          <a:lstStyle/>
          <a:p>
            <a:r>
              <a:rPr lang="en-US"/>
              <a:t>Course Information:</a:t>
            </a:r>
          </a:p>
        </p:txBody>
      </p:sp>
      <p:sp>
        <p:nvSpPr>
          <p:cNvPr id="3" name="Content Placeholder 2">
            <a:extLst>
              <a:ext uri="{FF2B5EF4-FFF2-40B4-BE49-F238E27FC236}">
                <a16:creationId xmlns:a16="http://schemas.microsoft.com/office/drawing/2014/main" id="{82DA474D-6138-3348-8C61-2F2F5F79FADA}"/>
              </a:ext>
            </a:extLst>
          </p:cNvPr>
          <p:cNvSpPr>
            <a:spLocks noGrp="1"/>
          </p:cNvSpPr>
          <p:nvPr>
            <p:ph idx="1"/>
          </p:nvPr>
        </p:nvSpPr>
        <p:spPr/>
        <p:txBody>
          <a:bodyPr>
            <a:noAutofit/>
          </a:bodyPr>
          <a:lstStyle/>
          <a:p>
            <a:pPr marL="0" indent="0" algn="ctr">
              <a:buNone/>
            </a:pPr>
            <a:endParaRPr lang="en-US" b="1">
              <a:solidFill>
                <a:schemeClr val="accent1">
                  <a:lumMod val="50000"/>
                </a:schemeClr>
              </a:solidFill>
              <a:latin typeface="Garamond" panose="02020404030301010803" pitchFamily="18" charset="0"/>
            </a:endParaRPr>
          </a:p>
          <a:p>
            <a:pPr algn="ctr"/>
            <a:r>
              <a:rPr lang="en-US" sz="3600" b="1"/>
              <a:t>The </a:t>
            </a:r>
            <a:r>
              <a:rPr lang="en-US" sz="3600" b="1">
                <a:solidFill>
                  <a:srgbClr val="61A2A7"/>
                </a:solidFill>
              </a:rPr>
              <a:t>Importance of Reading</a:t>
            </a:r>
            <a:r>
              <a:rPr lang="en-US" sz="3600" b="1"/>
              <a:t> in FSC350</a:t>
            </a:r>
            <a:endParaRPr lang="en-US" sz="3600"/>
          </a:p>
          <a:p>
            <a:pPr marL="0" indent="0" algn="ctr">
              <a:buNone/>
            </a:pPr>
            <a:endParaRPr lang="en-US">
              <a:latin typeface="Garamond" panose="02020404030301010803" pitchFamily="18" charset="0"/>
            </a:endParaRPr>
          </a:p>
        </p:txBody>
      </p:sp>
      <p:sp>
        <p:nvSpPr>
          <p:cNvPr id="10" name="Rectangle 9">
            <a:extLst>
              <a:ext uri="{FF2B5EF4-FFF2-40B4-BE49-F238E27FC236}">
                <a16:creationId xmlns:a16="http://schemas.microsoft.com/office/drawing/2014/main" id="{B94D6688-867F-6DB0-1AA6-0CC4B252F031}"/>
              </a:ext>
            </a:extLst>
          </p:cNvPr>
          <p:cNvSpPr/>
          <p:nvPr/>
        </p:nvSpPr>
        <p:spPr>
          <a:xfrm>
            <a:off x="1168924" y="2933069"/>
            <a:ext cx="3159011" cy="3423281"/>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latin typeface="Helvetica" pitchFamily="2" charset="0"/>
                <a:ea typeface="Helvetica Neue" panose="02000503000000020004" pitchFamily="2" charset="0"/>
                <a:cs typeface="Helvetica Neue" panose="02000503000000020004" pitchFamily="2" charset="0"/>
              </a:rPr>
              <a:t>There is around </a:t>
            </a:r>
            <a:r>
              <a:rPr lang="en-US" sz="2400">
                <a:solidFill>
                  <a:srgbClr val="FF0000"/>
                </a:solidFill>
                <a:latin typeface="Helvetica" pitchFamily="2" charset="0"/>
                <a:ea typeface="Helvetica Neue" panose="02000503000000020004" pitchFamily="2" charset="0"/>
                <a:cs typeface="Helvetica Neue" panose="02000503000000020004" pitchFamily="2" charset="0"/>
              </a:rPr>
              <a:t>20-30 pages of reading </a:t>
            </a:r>
            <a:r>
              <a:rPr lang="en-US" sz="2400">
                <a:solidFill>
                  <a:schemeClr val="tx1"/>
                </a:solidFill>
                <a:latin typeface="Helvetica" pitchFamily="2" charset="0"/>
                <a:ea typeface="Helvetica Neue" panose="02000503000000020004" pitchFamily="2" charset="0"/>
                <a:cs typeface="Helvetica Neue" panose="02000503000000020004" pitchFamily="2" charset="0"/>
              </a:rPr>
              <a:t>material for each weekly module.</a:t>
            </a:r>
          </a:p>
          <a:p>
            <a:pPr algn="ctr"/>
            <a:r>
              <a:rPr lang="en-US" sz="2400">
                <a:solidFill>
                  <a:schemeClr val="tx1"/>
                </a:solidFill>
                <a:latin typeface="Helvetica" pitchFamily="2" charset="0"/>
                <a:ea typeface="Helvetica Neue" panose="02000503000000020004" pitchFamily="2" charset="0"/>
                <a:cs typeface="Helvetica Neue" panose="02000503000000020004" pitchFamily="2" charset="0"/>
              </a:rPr>
              <a:t>+ Take notes! </a:t>
            </a:r>
          </a:p>
        </p:txBody>
      </p:sp>
      <p:sp>
        <p:nvSpPr>
          <p:cNvPr id="11" name="TextBox 10">
            <a:extLst>
              <a:ext uri="{FF2B5EF4-FFF2-40B4-BE49-F238E27FC236}">
                <a16:creationId xmlns:a16="http://schemas.microsoft.com/office/drawing/2014/main" id="{0B019E2E-EE48-8F6B-6E3F-6FF0A55E5766}"/>
              </a:ext>
            </a:extLst>
          </p:cNvPr>
          <p:cNvSpPr txBox="1"/>
          <p:nvPr/>
        </p:nvSpPr>
        <p:spPr>
          <a:xfrm>
            <a:off x="1471520" y="2724212"/>
            <a:ext cx="2656997" cy="461665"/>
          </a:xfrm>
          <a:prstGeom prst="rect">
            <a:avLst/>
          </a:prstGeom>
          <a:solidFill>
            <a:schemeClr val="tx1"/>
          </a:solidFill>
          <a:ln>
            <a:solidFill>
              <a:schemeClr val="tx1"/>
            </a:solidFill>
          </a:ln>
        </p:spPr>
        <p:txBody>
          <a:bodyPr wrap="square" rtlCol="0">
            <a:spAutoFit/>
          </a:bodyPr>
          <a:lstStyle/>
          <a:p>
            <a:pPr algn="ctr"/>
            <a:r>
              <a:rPr lang="en-US" sz="2400" b="1">
                <a:solidFill>
                  <a:schemeClr val="bg1"/>
                </a:solidFill>
                <a:latin typeface="Helvetica" pitchFamily="2" charset="0"/>
              </a:rPr>
              <a:t>Reading Material</a:t>
            </a:r>
          </a:p>
        </p:txBody>
      </p:sp>
      <p:sp>
        <p:nvSpPr>
          <p:cNvPr id="12" name="Rectangle 11">
            <a:extLst>
              <a:ext uri="{FF2B5EF4-FFF2-40B4-BE49-F238E27FC236}">
                <a16:creationId xmlns:a16="http://schemas.microsoft.com/office/drawing/2014/main" id="{06182C4E-2B0C-1D45-0F7B-D9A13C08E13C}"/>
              </a:ext>
            </a:extLst>
          </p:cNvPr>
          <p:cNvSpPr/>
          <p:nvPr/>
        </p:nvSpPr>
        <p:spPr>
          <a:xfrm>
            <a:off x="8063485" y="2933069"/>
            <a:ext cx="3159011" cy="3423281"/>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latin typeface="Helvetica" pitchFamily="2" charset="0"/>
              </a:rPr>
              <a:t>All quizzes and assignments are based on the </a:t>
            </a:r>
            <a:r>
              <a:rPr lang="en-US" sz="2400">
                <a:solidFill>
                  <a:srgbClr val="FF0000"/>
                </a:solidFill>
                <a:latin typeface="Helvetica" pitchFamily="2" charset="0"/>
              </a:rPr>
              <a:t>reading materials</a:t>
            </a:r>
            <a:r>
              <a:rPr lang="en-US" sz="2400">
                <a:solidFill>
                  <a:schemeClr val="tx1"/>
                </a:solidFill>
                <a:latin typeface="Helvetica" pitchFamily="2" charset="0"/>
              </a:rPr>
              <a:t>. Thus, your final grade depends on reading…</a:t>
            </a:r>
          </a:p>
        </p:txBody>
      </p:sp>
      <p:sp>
        <p:nvSpPr>
          <p:cNvPr id="13" name="TextBox 12">
            <a:extLst>
              <a:ext uri="{FF2B5EF4-FFF2-40B4-BE49-F238E27FC236}">
                <a16:creationId xmlns:a16="http://schemas.microsoft.com/office/drawing/2014/main" id="{57FF7FB1-91CA-E4AD-538C-4C3A4DB55A1F}"/>
              </a:ext>
            </a:extLst>
          </p:cNvPr>
          <p:cNvSpPr txBox="1"/>
          <p:nvPr/>
        </p:nvSpPr>
        <p:spPr>
          <a:xfrm>
            <a:off x="8366081" y="2724212"/>
            <a:ext cx="2656997" cy="461665"/>
          </a:xfrm>
          <a:prstGeom prst="rect">
            <a:avLst/>
          </a:prstGeom>
          <a:solidFill>
            <a:schemeClr val="tx1"/>
          </a:solidFill>
          <a:ln>
            <a:solidFill>
              <a:schemeClr val="tx1"/>
            </a:solidFill>
          </a:ln>
        </p:spPr>
        <p:txBody>
          <a:bodyPr wrap="square" rtlCol="0">
            <a:spAutoFit/>
          </a:bodyPr>
          <a:lstStyle/>
          <a:p>
            <a:pPr algn="ctr"/>
            <a:r>
              <a:rPr lang="en-US" sz="2400" b="1">
                <a:solidFill>
                  <a:schemeClr val="bg1"/>
                </a:solidFill>
                <a:latin typeface="Helvetica" pitchFamily="2" charset="0"/>
              </a:rPr>
              <a:t>Grading</a:t>
            </a:r>
            <a:endParaRPr lang="en-US" sz="2800" b="1">
              <a:solidFill>
                <a:schemeClr val="bg1"/>
              </a:solidFill>
              <a:latin typeface="Helvetica" pitchFamily="2" charset="0"/>
            </a:endParaRPr>
          </a:p>
        </p:txBody>
      </p:sp>
      <p:pic>
        <p:nvPicPr>
          <p:cNvPr id="2050" name="Picture 2" descr="A photo-realistic image of a person of ambiguous ethnicity sitting in a massive, grand library. The library features towering bookshelves filled with books, intricate wooden paneling, and soft, warm lighting filtering through large arched windows. The person is seated on a comfortable chair, deeply engrossed in reading a book, with a serene and intellectual atmosphere. The focus is on the ambiance of the library and the contemplative posture of the person.">
            <a:extLst>
              <a:ext uri="{FF2B5EF4-FFF2-40B4-BE49-F238E27FC236}">
                <a16:creationId xmlns:a16="http://schemas.microsoft.com/office/drawing/2014/main" id="{FB6C569D-DC5F-A574-7560-59510F19E7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34232" y="2926515"/>
            <a:ext cx="3429835" cy="342983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53728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758B44-4F6B-7842-9C0D-733D6C2A269B}"/>
              </a:ext>
            </a:extLst>
          </p:cNvPr>
          <p:cNvSpPr>
            <a:spLocks noGrp="1"/>
          </p:cNvSpPr>
          <p:nvPr>
            <p:ph type="title"/>
          </p:nvPr>
        </p:nvSpPr>
        <p:spPr/>
        <p:txBody>
          <a:bodyPr/>
          <a:lstStyle/>
          <a:p>
            <a:r>
              <a:rPr lang="en-US"/>
              <a:t>Course Information:</a:t>
            </a:r>
          </a:p>
        </p:txBody>
      </p:sp>
      <p:sp>
        <p:nvSpPr>
          <p:cNvPr id="3" name="Content Placeholder 2">
            <a:extLst>
              <a:ext uri="{FF2B5EF4-FFF2-40B4-BE49-F238E27FC236}">
                <a16:creationId xmlns:a16="http://schemas.microsoft.com/office/drawing/2014/main" id="{82DA474D-6138-3348-8C61-2F2F5F79FADA}"/>
              </a:ext>
            </a:extLst>
          </p:cNvPr>
          <p:cNvSpPr>
            <a:spLocks noGrp="1"/>
          </p:cNvSpPr>
          <p:nvPr>
            <p:ph idx="1"/>
          </p:nvPr>
        </p:nvSpPr>
        <p:spPr/>
        <p:txBody>
          <a:bodyPr>
            <a:noAutofit/>
          </a:bodyPr>
          <a:lstStyle/>
          <a:p>
            <a:pPr marL="0" indent="0" algn="ctr">
              <a:buNone/>
            </a:pPr>
            <a:endParaRPr lang="en-US" b="1">
              <a:solidFill>
                <a:schemeClr val="accent1">
                  <a:lumMod val="50000"/>
                </a:schemeClr>
              </a:solidFill>
              <a:latin typeface="Garamond" panose="02020404030301010803" pitchFamily="18" charset="0"/>
            </a:endParaRPr>
          </a:p>
          <a:p>
            <a:pPr algn="ctr"/>
            <a:r>
              <a:rPr lang="en-US" sz="3600" b="1"/>
              <a:t>The Value of Curiosity and Critical Thinking</a:t>
            </a:r>
          </a:p>
          <a:p>
            <a:pPr marL="0" indent="0" algn="ctr">
              <a:buNone/>
            </a:pPr>
            <a:endParaRPr lang="en-US">
              <a:latin typeface="Garamond" panose="02020404030301010803" pitchFamily="18" charset="0"/>
            </a:endParaRPr>
          </a:p>
        </p:txBody>
      </p:sp>
      <p:pic>
        <p:nvPicPr>
          <p:cNvPr id="9" name="Picture 8">
            <a:extLst>
              <a:ext uri="{FF2B5EF4-FFF2-40B4-BE49-F238E27FC236}">
                <a16:creationId xmlns:a16="http://schemas.microsoft.com/office/drawing/2014/main" id="{F1781924-A41A-4B4E-A6EC-F91BE5FAB2F0}"/>
              </a:ext>
            </a:extLst>
          </p:cNvPr>
          <p:cNvPicPr>
            <a:picLocks noChangeAspect="1"/>
          </p:cNvPicPr>
          <p:nvPr/>
        </p:nvPicPr>
        <p:blipFill>
          <a:blip r:embed="rId3">
            <a:duotone>
              <a:prstClr val="black"/>
              <a:schemeClr val="accent1">
                <a:tint val="45000"/>
                <a:satMod val="400000"/>
              </a:schemeClr>
            </a:duotone>
          </a:blip>
          <a:stretch>
            <a:fillRect/>
          </a:stretch>
        </p:blipFill>
        <p:spPr>
          <a:xfrm>
            <a:off x="8955101" y="2761578"/>
            <a:ext cx="2538643" cy="3108543"/>
          </a:xfrm>
          <a:prstGeom prst="rect">
            <a:avLst/>
          </a:prstGeom>
          <a:effectLst>
            <a:outerShdw blurRad="50800" dist="38100" dir="2700000" algn="tl" rotWithShape="0">
              <a:prstClr val="black">
                <a:alpha val="40000"/>
              </a:prstClr>
            </a:outerShdw>
          </a:effectLst>
        </p:spPr>
      </p:pic>
      <p:sp>
        <p:nvSpPr>
          <p:cNvPr id="10" name="TextBox 9">
            <a:extLst>
              <a:ext uri="{FF2B5EF4-FFF2-40B4-BE49-F238E27FC236}">
                <a16:creationId xmlns:a16="http://schemas.microsoft.com/office/drawing/2014/main" id="{380DA44B-FE97-5641-AE15-FD28962B485D}"/>
              </a:ext>
            </a:extLst>
          </p:cNvPr>
          <p:cNvSpPr txBox="1"/>
          <p:nvPr/>
        </p:nvSpPr>
        <p:spPr>
          <a:xfrm>
            <a:off x="567466" y="5089557"/>
            <a:ext cx="1825153" cy="830997"/>
          </a:xfrm>
          <a:prstGeom prst="rect">
            <a:avLst/>
          </a:prstGeom>
          <a:noFill/>
        </p:spPr>
        <p:txBody>
          <a:bodyPr wrap="square" rtlCol="0">
            <a:spAutoFit/>
          </a:bodyPr>
          <a:lstStyle/>
          <a:p>
            <a:pPr algn="ctr"/>
            <a:r>
              <a:rPr lang="en-US" sz="1200">
                <a:latin typeface="Helvetica" pitchFamily="2" charset="0"/>
              </a:rPr>
              <a:t>Imre Lakatos, in the </a:t>
            </a:r>
            <a:r>
              <a:rPr lang="en-CA" sz="1200" i="1">
                <a:latin typeface="Helvetica" pitchFamily="2" charset="0"/>
                <a:hlinkClick r:id="rId4"/>
              </a:rPr>
              <a:t>Introduction: Science and Pseudoscience</a:t>
            </a:r>
            <a:r>
              <a:rPr lang="en-CA" sz="1200">
                <a:latin typeface="Helvetica" pitchFamily="2" charset="0"/>
              </a:rPr>
              <a:t> (1970, p. 1)</a:t>
            </a:r>
            <a:r>
              <a:rPr lang="en-US" sz="1200">
                <a:latin typeface="Helvetica" pitchFamily="2" charset="0"/>
              </a:rPr>
              <a:t> </a:t>
            </a:r>
          </a:p>
        </p:txBody>
      </p:sp>
      <p:sp>
        <p:nvSpPr>
          <p:cNvPr id="12" name="TextBox 11">
            <a:extLst>
              <a:ext uri="{FF2B5EF4-FFF2-40B4-BE49-F238E27FC236}">
                <a16:creationId xmlns:a16="http://schemas.microsoft.com/office/drawing/2014/main" id="{7605A483-3180-CC42-B826-0858EB6D23BE}"/>
              </a:ext>
            </a:extLst>
          </p:cNvPr>
          <p:cNvSpPr txBox="1"/>
          <p:nvPr/>
        </p:nvSpPr>
        <p:spPr>
          <a:xfrm>
            <a:off x="2521081" y="2761578"/>
            <a:ext cx="6305558" cy="3108543"/>
          </a:xfrm>
          <a:prstGeom prst="rect">
            <a:avLst/>
          </a:prstGeom>
          <a:noFill/>
          <a:ln>
            <a:solidFill>
              <a:schemeClr val="accent1">
                <a:lumMod val="50000"/>
              </a:schemeClr>
            </a:solidFill>
          </a:ln>
        </p:spPr>
        <p:txBody>
          <a:bodyPr wrap="square" rtlCol="0">
            <a:spAutoFit/>
          </a:bodyPr>
          <a:lstStyle/>
          <a:p>
            <a:r>
              <a:rPr lang="en-US" sz="2800">
                <a:latin typeface="Helvetica Neue" panose="02000503000000020004" pitchFamily="2" charset="0"/>
                <a:ea typeface="Helvetica Neue" panose="02000503000000020004" pitchFamily="2" charset="0"/>
                <a:cs typeface="Helvetica Neue" panose="02000503000000020004" pitchFamily="2" charset="0"/>
              </a:rPr>
              <a:t>“The hallmark of scientific </a:t>
            </a:r>
            <a:r>
              <a:rPr lang="en-US" sz="2800" err="1">
                <a:latin typeface="Helvetica Neue" panose="02000503000000020004" pitchFamily="2" charset="0"/>
                <a:ea typeface="Helvetica Neue" panose="02000503000000020004" pitchFamily="2" charset="0"/>
                <a:cs typeface="Helvetica Neue" panose="02000503000000020004" pitchFamily="2" charset="0"/>
              </a:rPr>
              <a:t>behaviour</a:t>
            </a:r>
            <a:r>
              <a:rPr lang="en-US" sz="2800">
                <a:latin typeface="Helvetica Neue" panose="02000503000000020004" pitchFamily="2" charset="0"/>
                <a:ea typeface="Helvetica Neue" panose="02000503000000020004" pitchFamily="2" charset="0"/>
                <a:cs typeface="Helvetica Neue" panose="02000503000000020004" pitchFamily="2" charset="0"/>
              </a:rPr>
              <a:t> is a certain </a:t>
            </a:r>
            <a:r>
              <a:rPr lang="en-US" sz="2800" err="1">
                <a:latin typeface="Helvetica Neue" panose="02000503000000020004" pitchFamily="2" charset="0"/>
                <a:ea typeface="Helvetica Neue" panose="02000503000000020004" pitchFamily="2" charset="0"/>
                <a:cs typeface="Helvetica Neue" panose="02000503000000020004" pitchFamily="2" charset="0"/>
              </a:rPr>
              <a:t>scepticism</a:t>
            </a:r>
            <a:r>
              <a:rPr lang="en-US" sz="2800">
                <a:latin typeface="Helvetica Neue" panose="02000503000000020004" pitchFamily="2" charset="0"/>
                <a:ea typeface="Helvetica Neue" panose="02000503000000020004" pitchFamily="2" charset="0"/>
                <a:cs typeface="Helvetica Neue" panose="02000503000000020004" pitchFamily="2" charset="0"/>
              </a:rPr>
              <a:t> even towards one’s most cherished theories. Blind commitment to a theory is not an intellectual virtue: it is an intellectual crime.”</a:t>
            </a:r>
          </a:p>
          <a:p>
            <a:endParaRPr lang="en-US" sz="2800">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2050" name="Picture 2" descr="Imre Lakatos - Wikipedia">
            <a:extLst>
              <a:ext uri="{FF2B5EF4-FFF2-40B4-BE49-F238E27FC236}">
                <a16:creationId xmlns:a16="http://schemas.microsoft.com/office/drawing/2014/main" id="{052B50F7-4FD3-32CA-93DE-FC11C61A83B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13343"/>
          <a:stretch>
            <a:fillRect/>
          </a:stretch>
        </p:blipFill>
        <p:spPr bwMode="auto">
          <a:xfrm>
            <a:off x="567466" y="2761578"/>
            <a:ext cx="1825153" cy="2327979"/>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36338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758B44-4F6B-7842-9C0D-733D6C2A269B}"/>
              </a:ext>
            </a:extLst>
          </p:cNvPr>
          <p:cNvSpPr>
            <a:spLocks noGrp="1"/>
          </p:cNvSpPr>
          <p:nvPr>
            <p:ph type="title"/>
          </p:nvPr>
        </p:nvSpPr>
        <p:spPr/>
        <p:txBody>
          <a:bodyPr/>
          <a:lstStyle/>
          <a:p>
            <a:r>
              <a:rPr lang="en-US"/>
              <a:t>Course Information:</a:t>
            </a:r>
          </a:p>
        </p:txBody>
      </p:sp>
      <p:sp>
        <p:nvSpPr>
          <p:cNvPr id="3" name="Content Placeholder 2">
            <a:extLst>
              <a:ext uri="{FF2B5EF4-FFF2-40B4-BE49-F238E27FC236}">
                <a16:creationId xmlns:a16="http://schemas.microsoft.com/office/drawing/2014/main" id="{82DA474D-6138-3348-8C61-2F2F5F79FADA}"/>
              </a:ext>
            </a:extLst>
          </p:cNvPr>
          <p:cNvSpPr>
            <a:spLocks noGrp="1"/>
          </p:cNvSpPr>
          <p:nvPr>
            <p:ph idx="1"/>
          </p:nvPr>
        </p:nvSpPr>
        <p:spPr/>
        <p:txBody>
          <a:bodyPr>
            <a:noAutofit/>
          </a:bodyPr>
          <a:lstStyle/>
          <a:p>
            <a:pPr marL="0" indent="0" algn="ctr">
              <a:buNone/>
            </a:pPr>
            <a:endParaRPr lang="en-US" b="1">
              <a:solidFill>
                <a:schemeClr val="accent1">
                  <a:lumMod val="50000"/>
                </a:schemeClr>
              </a:solidFill>
              <a:latin typeface="Garamond" panose="02020404030301010803" pitchFamily="18" charset="0"/>
            </a:endParaRPr>
          </a:p>
          <a:p>
            <a:pPr algn="ctr"/>
            <a:r>
              <a:rPr lang="en-US" sz="4600" b="1"/>
              <a:t>Any questions..?</a:t>
            </a:r>
          </a:p>
          <a:p>
            <a:pPr marL="0" indent="0" algn="ctr">
              <a:buNone/>
            </a:pPr>
            <a:endParaRPr lang="en-US">
              <a:latin typeface="Garamond" panose="02020404030301010803" pitchFamily="18" charset="0"/>
            </a:endParaRPr>
          </a:p>
        </p:txBody>
      </p:sp>
      <p:pic>
        <p:nvPicPr>
          <p:cNvPr id="3075" name="Picture 3" descr="A sophisticated cartoon-style illustration featuring a scholarly-looking dog sitting at a desk surrounded by books and writing tools. The dog has a thoughtful but puzzled expression, wearing glasses and a scholarly robe. The setting is clean and simple, without a background, to emphasize the intellectual and refined aesthetic. Suitable for an adult audience with a mature, polished style.">
            <a:extLst>
              <a:ext uri="{FF2B5EF4-FFF2-40B4-BE49-F238E27FC236}">
                <a16:creationId xmlns:a16="http://schemas.microsoft.com/office/drawing/2014/main" id="{7A79962F-B769-CB1D-4531-DFA5629DEB50}"/>
              </a:ext>
            </a:extLst>
          </p:cNvPr>
          <p:cNvPicPr>
            <a:picLocks noChangeAspect="1" noChangeArrowheads="1"/>
          </p:cNvPicPr>
          <p:nvPr/>
        </p:nvPicPr>
        <p:blipFill>
          <a:blip r:embed="rId3">
            <a:duotone>
              <a:schemeClr val="accent5">
                <a:shade val="45000"/>
                <a:satMod val="135000"/>
              </a:schemeClr>
              <a:prstClr val="white"/>
            </a:duotone>
            <a:extLst>
              <a:ext uri="{BEBA8EAE-BF5A-486C-A8C5-ECC9F3942E4B}">
                <a14:imgProps xmlns:a14="http://schemas.microsoft.com/office/drawing/2010/main">
                  <a14:imgLayer r:embed="rId4">
                    <a14:imgEffect>
                      <a14:backgroundRemoval t="8887" b="94434" l="4297" r="95605">
                        <a14:foregroundMark x1="8691" y1="37598" x2="11816" y2="38379"/>
                        <a14:foregroundMark x1="6641" y1="43164" x2="8008" y2="52051"/>
                        <a14:foregroundMark x1="4395" y1="58398" x2="6641" y2="58398"/>
                        <a14:foregroundMark x1="4297" y1="61328" x2="18164" y2="60938"/>
                        <a14:foregroundMark x1="35449" y1="81055" x2="35254" y2="91992"/>
                        <a14:foregroundMark x1="14648" y1="91992" x2="14453" y2="93848"/>
                        <a14:foregroundMark x1="45801" y1="93262" x2="51172" y2="91211"/>
                        <a14:foregroundMark x1="61621" y1="94531" x2="69043" y2="93652"/>
                        <a14:foregroundMark x1="89063" y1="45410" x2="95215" y2="52637"/>
                        <a14:foregroundMark x1="95215" y1="52637" x2="91992" y2="73145"/>
                        <a14:foregroundMark x1="91992" y1="73145" x2="92773" y2="84277"/>
                        <a14:foregroundMark x1="92773" y1="84277" x2="89453" y2="46680"/>
                        <a14:foregroundMark x1="95703" y1="60254" x2="95313" y2="68164"/>
                        <a14:foregroundMark x1="39551" y1="10352" x2="48828" y2="8887"/>
                        <a14:foregroundMark x1="48828" y1="8887" x2="49121" y2="9375"/>
                      </a14:backgroundRemoval>
                    </a14:imgEffect>
                    <a14:imgEffect>
                      <a14:colorTemperature colorTemp="4700"/>
                    </a14:imgEffect>
                  </a14:imgLayer>
                </a14:imgProps>
              </a:ext>
              <a:ext uri="{28A0092B-C50C-407E-A947-70E740481C1C}">
                <a14:useLocalDpi xmlns:a14="http://schemas.microsoft.com/office/drawing/2010/main" val="0"/>
              </a:ext>
            </a:extLst>
          </a:blip>
          <a:srcRect/>
          <a:stretch>
            <a:fillRect/>
          </a:stretch>
        </p:blipFill>
        <p:spPr bwMode="auto">
          <a:xfrm>
            <a:off x="3751868" y="2614633"/>
            <a:ext cx="4506012" cy="45060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24894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a:extLst>
            <a:ext uri="{FF2B5EF4-FFF2-40B4-BE49-F238E27FC236}">
              <a16:creationId xmlns:a16="http://schemas.microsoft.com/office/drawing/2014/main" id="{2AD8F434-5843-919D-B0CD-C57072B0CC6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D1A2F39-073A-D51E-2586-39527F7C94F6}"/>
              </a:ext>
            </a:extLst>
          </p:cNvPr>
          <p:cNvSpPr>
            <a:spLocks noGrp="1"/>
          </p:cNvSpPr>
          <p:nvPr>
            <p:ph type="title"/>
          </p:nvPr>
        </p:nvSpPr>
        <p:spPr>
          <a:xfrm>
            <a:off x="2320413" y="2497395"/>
            <a:ext cx="7452852" cy="1707484"/>
          </a:xfrm>
        </p:spPr>
        <p:txBody>
          <a:bodyPr/>
          <a:lstStyle/>
          <a:p>
            <a:pPr algn="ctr"/>
            <a:r>
              <a:rPr lang="en-US" sz="6000" dirty="0">
                <a:solidFill>
                  <a:schemeClr val="bg1"/>
                </a:solidFill>
              </a:rPr>
              <a:t>Group Discussion</a:t>
            </a:r>
          </a:p>
        </p:txBody>
      </p:sp>
      <p:sp>
        <p:nvSpPr>
          <p:cNvPr id="7" name="Rectangle 6">
            <a:extLst>
              <a:ext uri="{FF2B5EF4-FFF2-40B4-BE49-F238E27FC236}">
                <a16:creationId xmlns:a16="http://schemas.microsoft.com/office/drawing/2014/main" id="{D01CD18C-807B-19FB-9E9F-4AA942098466}"/>
              </a:ext>
            </a:extLst>
          </p:cNvPr>
          <p:cNvSpPr/>
          <p:nvPr/>
        </p:nvSpPr>
        <p:spPr>
          <a:xfrm>
            <a:off x="2320413" y="1759974"/>
            <a:ext cx="7452852" cy="344129"/>
          </a:xfrm>
          <a:prstGeom prst="rect">
            <a:avLst/>
          </a:prstGeom>
          <a:solidFill>
            <a:srgbClr val="61A2A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7E8960D-C1B5-5A5C-A77F-21576F01225F}"/>
              </a:ext>
            </a:extLst>
          </p:cNvPr>
          <p:cNvSpPr/>
          <p:nvPr/>
        </p:nvSpPr>
        <p:spPr>
          <a:xfrm>
            <a:off x="2320413" y="4581833"/>
            <a:ext cx="7452852" cy="344129"/>
          </a:xfrm>
          <a:prstGeom prst="rect">
            <a:avLst/>
          </a:prstGeom>
          <a:solidFill>
            <a:srgbClr val="61A2A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914535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5B3F1A-F3A0-349E-C073-297E10628584}"/>
              </a:ext>
            </a:extLst>
          </p:cNvPr>
          <p:cNvSpPr>
            <a:spLocks noGrp="1"/>
          </p:cNvSpPr>
          <p:nvPr>
            <p:ph type="title"/>
          </p:nvPr>
        </p:nvSpPr>
        <p:spPr/>
        <p:txBody>
          <a:bodyPr/>
          <a:lstStyle/>
          <a:p>
            <a:r>
              <a:rPr lang="en-US"/>
              <a:t>Group Discussion:</a:t>
            </a:r>
          </a:p>
        </p:txBody>
      </p:sp>
      <p:sp>
        <p:nvSpPr>
          <p:cNvPr id="3" name="Content Placeholder 2">
            <a:extLst>
              <a:ext uri="{FF2B5EF4-FFF2-40B4-BE49-F238E27FC236}">
                <a16:creationId xmlns:a16="http://schemas.microsoft.com/office/drawing/2014/main" id="{E3CBED38-60B8-1847-AAFE-388E818290A2}"/>
              </a:ext>
            </a:extLst>
          </p:cNvPr>
          <p:cNvSpPr>
            <a:spLocks noGrp="1"/>
          </p:cNvSpPr>
          <p:nvPr>
            <p:ph idx="1"/>
          </p:nvPr>
        </p:nvSpPr>
        <p:spPr/>
        <p:txBody>
          <a:bodyPr/>
          <a:lstStyle/>
          <a:p>
            <a:endParaRPr lang="en-US"/>
          </a:p>
          <a:p>
            <a:pPr algn="ctr"/>
            <a:r>
              <a:rPr lang="en-US" b="1"/>
              <a:t>Group Discussions</a:t>
            </a:r>
          </a:p>
        </p:txBody>
      </p:sp>
      <p:sp>
        <p:nvSpPr>
          <p:cNvPr id="4" name="Slide Number Placeholder 3">
            <a:extLst>
              <a:ext uri="{FF2B5EF4-FFF2-40B4-BE49-F238E27FC236}">
                <a16:creationId xmlns:a16="http://schemas.microsoft.com/office/drawing/2014/main" id="{3A7C696C-426F-A055-F0B9-799A26BE986A}"/>
              </a:ext>
            </a:extLst>
          </p:cNvPr>
          <p:cNvSpPr>
            <a:spLocks noGrp="1"/>
          </p:cNvSpPr>
          <p:nvPr>
            <p:ph type="sldNum" sz="quarter" idx="12"/>
          </p:nvPr>
        </p:nvSpPr>
        <p:spPr/>
        <p:txBody>
          <a:bodyPr/>
          <a:lstStyle/>
          <a:p>
            <a:r>
              <a:rPr lang="en-US"/>
              <a:t>Slide </a:t>
            </a:r>
            <a:fld id="{52DCE995-9B62-2245-A673-5C0F37C2ABD9}" type="slidenum">
              <a:rPr lang="en-US" smtClean="0"/>
              <a:pPr/>
              <a:t>19</a:t>
            </a:fld>
            <a:endParaRPr lang="en-US"/>
          </a:p>
        </p:txBody>
      </p:sp>
      <p:sp>
        <p:nvSpPr>
          <p:cNvPr id="5" name="TextBox 4">
            <a:extLst>
              <a:ext uri="{FF2B5EF4-FFF2-40B4-BE49-F238E27FC236}">
                <a16:creationId xmlns:a16="http://schemas.microsoft.com/office/drawing/2014/main" id="{8E2F9EF8-EAA3-BADF-B7DE-1E64D3AF8092}"/>
              </a:ext>
            </a:extLst>
          </p:cNvPr>
          <p:cNvSpPr txBox="1"/>
          <p:nvPr/>
        </p:nvSpPr>
        <p:spPr>
          <a:xfrm>
            <a:off x="1114149" y="2116679"/>
            <a:ext cx="2026592" cy="461665"/>
          </a:xfrm>
          <a:prstGeom prst="rect">
            <a:avLst/>
          </a:prstGeom>
          <a:solidFill>
            <a:schemeClr val="tx1"/>
          </a:solidFill>
          <a:ln>
            <a:solidFill>
              <a:schemeClr val="tx1"/>
            </a:solidFill>
          </a:ln>
        </p:spPr>
        <p:txBody>
          <a:bodyPr wrap="square" rtlCol="0">
            <a:spAutoFit/>
          </a:bodyPr>
          <a:lstStyle/>
          <a:p>
            <a:pPr algn="ctr"/>
            <a:r>
              <a:rPr lang="en-US" sz="2400" b="1">
                <a:solidFill>
                  <a:schemeClr val="bg1"/>
                </a:solidFill>
                <a:latin typeface="Helvetica" pitchFamily="2" charset="0"/>
              </a:rPr>
              <a:t>Question #1</a:t>
            </a:r>
          </a:p>
        </p:txBody>
      </p:sp>
      <p:sp>
        <p:nvSpPr>
          <p:cNvPr id="6" name="TextBox 5">
            <a:extLst>
              <a:ext uri="{FF2B5EF4-FFF2-40B4-BE49-F238E27FC236}">
                <a16:creationId xmlns:a16="http://schemas.microsoft.com/office/drawing/2014/main" id="{F0C46FAD-56A3-739A-CD00-9BB08A694F33}"/>
              </a:ext>
            </a:extLst>
          </p:cNvPr>
          <p:cNvSpPr txBox="1"/>
          <p:nvPr/>
        </p:nvSpPr>
        <p:spPr>
          <a:xfrm>
            <a:off x="1114149" y="3158945"/>
            <a:ext cx="2026592" cy="461665"/>
          </a:xfrm>
          <a:prstGeom prst="rect">
            <a:avLst/>
          </a:prstGeom>
          <a:solidFill>
            <a:schemeClr val="tx1"/>
          </a:solidFill>
          <a:ln>
            <a:solidFill>
              <a:schemeClr val="tx1"/>
            </a:solidFill>
          </a:ln>
        </p:spPr>
        <p:txBody>
          <a:bodyPr wrap="square" rtlCol="0">
            <a:spAutoFit/>
          </a:bodyPr>
          <a:lstStyle/>
          <a:p>
            <a:pPr algn="ctr"/>
            <a:r>
              <a:rPr lang="en-US" sz="2400" b="1">
                <a:solidFill>
                  <a:schemeClr val="bg1"/>
                </a:solidFill>
                <a:latin typeface="Helvetica" pitchFamily="2" charset="0"/>
              </a:rPr>
              <a:t>Question #2</a:t>
            </a:r>
          </a:p>
        </p:txBody>
      </p:sp>
      <p:sp>
        <p:nvSpPr>
          <p:cNvPr id="7" name="TextBox 6">
            <a:extLst>
              <a:ext uri="{FF2B5EF4-FFF2-40B4-BE49-F238E27FC236}">
                <a16:creationId xmlns:a16="http://schemas.microsoft.com/office/drawing/2014/main" id="{99869220-22A5-0A2F-5BE2-1816B3EF6FB8}"/>
              </a:ext>
            </a:extLst>
          </p:cNvPr>
          <p:cNvSpPr txBox="1"/>
          <p:nvPr/>
        </p:nvSpPr>
        <p:spPr>
          <a:xfrm>
            <a:off x="1114149" y="4191599"/>
            <a:ext cx="2026592" cy="461665"/>
          </a:xfrm>
          <a:prstGeom prst="rect">
            <a:avLst/>
          </a:prstGeom>
          <a:solidFill>
            <a:schemeClr val="tx1"/>
          </a:solidFill>
          <a:ln>
            <a:solidFill>
              <a:schemeClr val="tx1"/>
            </a:solidFill>
          </a:ln>
        </p:spPr>
        <p:txBody>
          <a:bodyPr wrap="square" rtlCol="0">
            <a:spAutoFit/>
          </a:bodyPr>
          <a:lstStyle/>
          <a:p>
            <a:pPr algn="ctr"/>
            <a:r>
              <a:rPr lang="en-US" sz="2400" b="1">
                <a:solidFill>
                  <a:schemeClr val="bg1"/>
                </a:solidFill>
                <a:latin typeface="Helvetica" pitchFamily="2" charset="0"/>
              </a:rPr>
              <a:t>Question #3</a:t>
            </a:r>
          </a:p>
        </p:txBody>
      </p:sp>
      <p:sp>
        <p:nvSpPr>
          <p:cNvPr id="9" name="TextBox 8">
            <a:extLst>
              <a:ext uri="{FF2B5EF4-FFF2-40B4-BE49-F238E27FC236}">
                <a16:creationId xmlns:a16="http://schemas.microsoft.com/office/drawing/2014/main" id="{E89C1313-2B66-A2C6-81A1-33CDFBC679B6}"/>
              </a:ext>
            </a:extLst>
          </p:cNvPr>
          <p:cNvSpPr txBox="1"/>
          <p:nvPr/>
        </p:nvSpPr>
        <p:spPr>
          <a:xfrm>
            <a:off x="3318633" y="2105975"/>
            <a:ext cx="7807158" cy="830997"/>
          </a:xfrm>
          <a:prstGeom prst="rect">
            <a:avLst/>
          </a:prstGeom>
          <a:noFill/>
          <a:ln>
            <a:solidFill>
              <a:schemeClr val="tx1"/>
            </a:solidFill>
          </a:ln>
        </p:spPr>
        <p:txBody>
          <a:bodyPr wrap="square" rtlCol="0">
            <a:spAutoFit/>
          </a:bodyPr>
          <a:lstStyle/>
          <a:p>
            <a:r>
              <a:rPr lang="en-US" sz="2400">
                <a:latin typeface="Helvetica" pitchFamily="2" charset="0"/>
              </a:rPr>
              <a:t>Which psychological traits are stereotypically associated with “psychopathy”…?</a:t>
            </a:r>
          </a:p>
        </p:txBody>
      </p:sp>
      <p:sp>
        <p:nvSpPr>
          <p:cNvPr id="10" name="TextBox 9">
            <a:extLst>
              <a:ext uri="{FF2B5EF4-FFF2-40B4-BE49-F238E27FC236}">
                <a16:creationId xmlns:a16="http://schemas.microsoft.com/office/drawing/2014/main" id="{AD9121C9-1067-D866-CB22-859F3164DC6E}"/>
              </a:ext>
            </a:extLst>
          </p:cNvPr>
          <p:cNvSpPr txBox="1"/>
          <p:nvPr/>
        </p:nvSpPr>
        <p:spPr>
          <a:xfrm>
            <a:off x="3318633" y="3148241"/>
            <a:ext cx="7807158" cy="830997"/>
          </a:xfrm>
          <a:prstGeom prst="rect">
            <a:avLst/>
          </a:prstGeom>
          <a:noFill/>
          <a:ln>
            <a:solidFill>
              <a:schemeClr val="tx1"/>
            </a:solidFill>
          </a:ln>
        </p:spPr>
        <p:txBody>
          <a:bodyPr wrap="square" rtlCol="0">
            <a:spAutoFit/>
          </a:bodyPr>
          <a:lstStyle/>
          <a:p>
            <a:r>
              <a:rPr lang="en-US" sz="2400">
                <a:latin typeface="Helvetica" pitchFamily="2" charset="0"/>
              </a:rPr>
              <a:t>What is the importance or relevance of psychopathy to the legal system (e.g., courts, prisons, etc.)…?</a:t>
            </a:r>
          </a:p>
        </p:txBody>
      </p:sp>
      <p:sp>
        <p:nvSpPr>
          <p:cNvPr id="11" name="TextBox 10">
            <a:extLst>
              <a:ext uri="{FF2B5EF4-FFF2-40B4-BE49-F238E27FC236}">
                <a16:creationId xmlns:a16="http://schemas.microsoft.com/office/drawing/2014/main" id="{5B106858-0B83-E825-46A8-89ABA1F74775}"/>
              </a:ext>
            </a:extLst>
          </p:cNvPr>
          <p:cNvSpPr txBox="1"/>
          <p:nvPr/>
        </p:nvSpPr>
        <p:spPr>
          <a:xfrm>
            <a:off x="3318633" y="4180895"/>
            <a:ext cx="7807158" cy="830997"/>
          </a:xfrm>
          <a:prstGeom prst="rect">
            <a:avLst/>
          </a:prstGeom>
          <a:noFill/>
          <a:ln>
            <a:solidFill>
              <a:schemeClr val="tx1"/>
            </a:solidFill>
          </a:ln>
        </p:spPr>
        <p:txBody>
          <a:bodyPr wrap="square" rtlCol="0">
            <a:spAutoFit/>
          </a:bodyPr>
          <a:lstStyle/>
          <a:p>
            <a:r>
              <a:rPr lang="en-US" sz="2400">
                <a:latin typeface="Helvetica" pitchFamily="2" charset="0"/>
              </a:rPr>
              <a:t>Which movies/shows do you think offer the most accurate depiction of “psychopaths”? </a:t>
            </a:r>
          </a:p>
        </p:txBody>
      </p:sp>
      <p:sp>
        <p:nvSpPr>
          <p:cNvPr id="8" name="TextBox 7">
            <a:extLst>
              <a:ext uri="{FF2B5EF4-FFF2-40B4-BE49-F238E27FC236}">
                <a16:creationId xmlns:a16="http://schemas.microsoft.com/office/drawing/2014/main" id="{75A4C1EE-5F4A-C5C5-FB26-7D75900324D4}"/>
              </a:ext>
            </a:extLst>
          </p:cNvPr>
          <p:cNvSpPr txBox="1"/>
          <p:nvPr/>
        </p:nvSpPr>
        <p:spPr>
          <a:xfrm>
            <a:off x="1114149" y="5241586"/>
            <a:ext cx="2026592" cy="461665"/>
          </a:xfrm>
          <a:prstGeom prst="rect">
            <a:avLst/>
          </a:prstGeom>
          <a:solidFill>
            <a:schemeClr val="tx1"/>
          </a:solidFill>
          <a:ln>
            <a:solidFill>
              <a:schemeClr val="tx1"/>
            </a:solidFill>
          </a:ln>
        </p:spPr>
        <p:txBody>
          <a:bodyPr wrap="square" rtlCol="0">
            <a:spAutoFit/>
          </a:bodyPr>
          <a:lstStyle/>
          <a:p>
            <a:pPr algn="ctr"/>
            <a:r>
              <a:rPr lang="en-US" sz="2400" b="1">
                <a:solidFill>
                  <a:schemeClr val="bg1"/>
                </a:solidFill>
                <a:latin typeface="Helvetica" pitchFamily="2" charset="0"/>
              </a:rPr>
              <a:t>Question #4</a:t>
            </a:r>
          </a:p>
        </p:txBody>
      </p:sp>
      <p:sp>
        <p:nvSpPr>
          <p:cNvPr id="12" name="TextBox 11">
            <a:extLst>
              <a:ext uri="{FF2B5EF4-FFF2-40B4-BE49-F238E27FC236}">
                <a16:creationId xmlns:a16="http://schemas.microsoft.com/office/drawing/2014/main" id="{07473F3D-CCC3-AA58-3D65-C3D307982F25}"/>
              </a:ext>
            </a:extLst>
          </p:cNvPr>
          <p:cNvSpPr txBox="1"/>
          <p:nvPr/>
        </p:nvSpPr>
        <p:spPr>
          <a:xfrm>
            <a:off x="3318633" y="5230882"/>
            <a:ext cx="7807158" cy="830997"/>
          </a:xfrm>
          <a:prstGeom prst="rect">
            <a:avLst/>
          </a:prstGeom>
          <a:noFill/>
          <a:ln>
            <a:solidFill>
              <a:schemeClr val="tx1"/>
            </a:solidFill>
          </a:ln>
        </p:spPr>
        <p:txBody>
          <a:bodyPr wrap="square" rtlCol="0">
            <a:spAutoFit/>
          </a:bodyPr>
          <a:lstStyle/>
          <a:p>
            <a:r>
              <a:rPr lang="en-US" sz="2400">
                <a:latin typeface="Helvetica" pitchFamily="2" charset="0"/>
              </a:rPr>
              <a:t>Can you think of a real-life example of a person who fit the “psychopath” stereotype? </a:t>
            </a:r>
          </a:p>
        </p:txBody>
      </p:sp>
    </p:spTree>
    <p:extLst>
      <p:ext uri="{BB962C8B-B14F-4D97-AF65-F5344CB8AC3E}">
        <p14:creationId xmlns:p14="http://schemas.microsoft.com/office/powerpoint/2010/main" val="34872413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958871-25FE-6E42-99CD-C0198BB1C484}"/>
              </a:ext>
            </a:extLst>
          </p:cNvPr>
          <p:cNvSpPr>
            <a:spLocks noGrp="1"/>
          </p:cNvSpPr>
          <p:nvPr>
            <p:ph type="title"/>
          </p:nvPr>
        </p:nvSpPr>
        <p:spPr/>
        <p:txBody>
          <a:bodyPr/>
          <a:lstStyle/>
          <a:p>
            <a:r>
              <a:rPr lang="en-US"/>
              <a:t>This Module’s Agenda:</a:t>
            </a:r>
          </a:p>
        </p:txBody>
      </p:sp>
      <p:sp>
        <p:nvSpPr>
          <p:cNvPr id="3" name="Content Placeholder 2">
            <a:extLst>
              <a:ext uri="{FF2B5EF4-FFF2-40B4-BE49-F238E27FC236}">
                <a16:creationId xmlns:a16="http://schemas.microsoft.com/office/drawing/2014/main" id="{A5D9D6F8-15E9-1542-9BC8-A912BE1987D2}"/>
              </a:ext>
            </a:extLst>
          </p:cNvPr>
          <p:cNvSpPr>
            <a:spLocks noGrp="1"/>
          </p:cNvSpPr>
          <p:nvPr>
            <p:ph idx="1"/>
          </p:nvPr>
        </p:nvSpPr>
        <p:spPr/>
        <p:txBody>
          <a:bodyPr vert="horz" lIns="91440" tIns="45720" rIns="91440" bIns="45720" rtlCol="0" anchor="t">
            <a:normAutofit/>
          </a:bodyPr>
          <a:lstStyle/>
          <a:p>
            <a:pPr marL="514350" indent="-514350">
              <a:buFont typeface="Arial" panose="020B0604020202020204" pitchFamily="34" charset="0"/>
              <a:buChar char="•"/>
            </a:pPr>
            <a:endParaRPr lang="en-US" dirty="0"/>
          </a:p>
          <a:p>
            <a:pPr marL="514350" indent="-514350">
              <a:buFont typeface="Arial" panose="020B0604020202020204" pitchFamily="34" charset="0"/>
              <a:buChar char="•"/>
            </a:pPr>
            <a:r>
              <a:rPr lang="en-US" dirty="0">
                <a:latin typeface="Helvetica Neue"/>
              </a:rPr>
              <a:t>Course Information </a:t>
            </a:r>
          </a:p>
          <a:p>
            <a:pPr marL="514350" indent="-514350">
              <a:buFont typeface="Arial" panose="020B0604020202020204" pitchFamily="34" charset="0"/>
              <a:buChar char="•"/>
            </a:pPr>
            <a:r>
              <a:rPr lang="en-US" dirty="0">
                <a:latin typeface="Helvetica Neue"/>
              </a:rPr>
              <a:t>Group Discussion: </a:t>
            </a:r>
          </a:p>
          <a:p>
            <a:pPr marL="971550" lvl="1" indent="-514350">
              <a:buFont typeface="Arial" panose="020B0604020202020204" pitchFamily="34" charset="0"/>
              <a:buChar char="•"/>
            </a:pPr>
            <a:r>
              <a:rPr lang="en-US" dirty="0">
                <a:latin typeface="Helvetica Neue"/>
              </a:rPr>
              <a:t>Sharing Perspectives on Psychopathy</a:t>
            </a:r>
          </a:p>
          <a:p>
            <a:pPr marL="514350" indent="-514350">
              <a:buFont typeface="Arial" panose="020B0604020202020204" pitchFamily="34" charset="0"/>
              <a:buChar char="•"/>
            </a:pPr>
            <a:r>
              <a:rPr lang="en-US" dirty="0"/>
              <a:t>What is Psychopathy?</a:t>
            </a:r>
          </a:p>
        </p:txBody>
      </p:sp>
      <p:pic>
        <p:nvPicPr>
          <p:cNvPr id="4" name="Picture 3" descr="A white face with black text&#10;&#10;AI-generated content may be incorrect.">
            <a:extLst>
              <a:ext uri="{FF2B5EF4-FFF2-40B4-BE49-F238E27FC236}">
                <a16:creationId xmlns:a16="http://schemas.microsoft.com/office/drawing/2014/main" id="{47FD5972-A813-512A-77C4-85A17286C469}"/>
              </a:ext>
            </a:extLst>
          </p:cNvPr>
          <p:cNvPicPr>
            <a:picLocks noChangeAspect="1"/>
          </p:cNvPicPr>
          <p:nvPr/>
        </p:nvPicPr>
        <p:blipFill>
          <a:blip r:embed="rId2"/>
          <a:stretch>
            <a:fillRect/>
          </a:stretch>
        </p:blipFill>
        <p:spPr>
          <a:xfrm>
            <a:off x="9028498" y="1799532"/>
            <a:ext cx="2902074" cy="4353111"/>
          </a:xfrm>
          <a:prstGeom prst="rect">
            <a:avLst/>
          </a:prstGeom>
          <a:ln>
            <a:solidFill>
              <a:schemeClr val="tx1"/>
            </a:solidFill>
          </a:ln>
          <a:effectLst>
            <a:outerShdw blurRad="50800" dist="104313" dir="2700000" algn="tl" rotWithShape="0">
              <a:prstClr val="black">
                <a:alpha val="40000"/>
              </a:prstClr>
            </a:outerShdw>
          </a:effectLst>
        </p:spPr>
      </p:pic>
    </p:spTree>
    <p:extLst>
      <p:ext uri="{BB962C8B-B14F-4D97-AF65-F5344CB8AC3E}">
        <p14:creationId xmlns:p14="http://schemas.microsoft.com/office/powerpoint/2010/main" val="36149813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a:extLst>
            <a:ext uri="{FF2B5EF4-FFF2-40B4-BE49-F238E27FC236}">
              <a16:creationId xmlns:a16="http://schemas.microsoft.com/office/drawing/2014/main" id="{9FC77128-76F6-6360-28B1-B01352E99EE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A7B0485-5178-B2CC-E7F7-353D1F541155}"/>
              </a:ext>
            </a:extLst>
          </p:cNvPr>
          <p:cNvSpPr>
            <a:spLocks noGrp="1"/>
          </p:cNvSpPr>
          <p:nvPr>
            <p:ph type="title"/>
          </p:nvPr>
        </p:nvSpPr>
        <p:spPr>
          <a:xfrm>
            <a:off x="2320413" y="2497395"/>
            <a:ext cx="7452852" cy="1707484"/>
          </a:xfrm>
        </p:spPr>
        <p:txBody>
          <a:bodyPr/>
          <a:lstStyle/>
          <a:p>
            <a:pPr algn="ctr"/>
            <a:r>
              <a:rPr lang="en-US" sz="6000" dirty="0">
                <a:solidFill>
                  <a:schemeClr val="bg1"/>
                </a:solidFill>
              </a:rPr>
              <a:t>What </a:t>
            </a:r>
            <a:r>
              <a:rPr lang="en-US" sz="6000">
                <a:solidFill>
                  <a:schemeClr val="bg1"/>
                </a:solidFill>
              </a:rPr>
              <a:t>is Psychopathy..?</a:t>
            </a:r>
            <a:endParaRPr lang="en-US" sz="6000" dirty="0">
              <a:solidFill>
                <a:schemeClr val="bg1"/>
              </a:solidFill>
            </a:endParaRPr>
          </a:p>
        </p:txBody>
      </p:sp>
      <p:sp>
        <p:nvSpPr>
          <p:cNvPr id="7" name="Rectangle 6">
            <a:extLst>
              <a:ext uri="{FF2B5EF4-FFF2-40B4-BE49-F238E27FC236}">
                <a16:creationId xmlns:a16="http://schemas.microsoft.com/office/drawing/2014/main" id="{B79E7469-5B9D-1720-D01D-7DE500E4E27A}"/>
              </a:ext>
            </a:extLst>
          </p:cNvPr>
          <p:cNvSpPr/>
          <p:nvPr/>
        </p:nvSpPr>
        <p:spPr>
          <a:xfrm>
            <a:off x="2320413" y="1759974"/>
            <a:ext cx="7452852" cy="344129"/>
          </a:xfrm>
          <a:prstGeom prst="rect">
            <a:avLst/>
          </a:prstGeom>
          <a:solidFill>
            <a:srgbClr val="61A2A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61C7AF4-9471-62F1-5DC4-D8D98005E062}"/>
              </a:ext>
            </a:extLst>
          </p:cNvPr>
          <p:cNvSpPr/>
          <p:nvPr/>
        </p:nvSpPr>
        <p:spPr>
          <a:xfrm>
            <a:off x="2320413" y="4581833"/>
            <a:ext cx="7452852" cy="344129"/>
          </a:xfrm>
          <a:prstGeom prst="rect">
            <a:avLst/>
          </a:prstGeom>
          <a:solidFill>
            <a:srgbClr val="61A2A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428616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DED664-9674-238D-F88A-1FA661E9598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67DCAEC-19E0-E86E-A5AA-C93245BBA421}"/>
              </a:ext>
            </a:extLst>
          </p:cNvPr>
          <p:cNvSpPr>
            <a:spLocks noGrp="1"/>
          </p:cNvSpPr>
          <p:nvPr>
            <p:ph type="title"/>
          </p:nvPr>
        </p:nvSpPr>
        <p:spPr/>
        <p:txBody>
          <a:bodyPr/>
          <a:lstStyle/>
          <a:p>
            <a:r>
              <a:rPr lang="en-US"/>
              <a:t>What is Psychopathy…?</a:t>
            </a:r>
          </a:p>
        </p:txBody>
      </p:sp>
      <p:sp>
        <p:nvSpPr>
          <p:cNvPr id="3" name="Content Placeholder 2">
            <a:extLst>
              <a:ext uri="{FF2B5EF4-FFF2-40B4-BE49-F238E27FC236}">
                <a16:creationId xmlns:a16="http://schemas.microsoft.com/office/drawing/2014/main" id="{F0935545-A25E-D107-E0EA-049D6233CFDC}"/>
              </a:ext>
            </a:extLst>
          </p:cNvPr>
          <p:cNvSpPr>
            <a:spLocks noGrp="1"/>
          </p:cNvSpPr>
          <p:nvPr>
            <p:ph idx="1"/>
          </p:nvPr>
        </p:nvSpPr>
        <p:spPr/>
        <p:txBody>
          <a:bodyPr/>
          <a:lstStyle/>
          <a:p>
            <a:endParaRPr lang="en-US"/>
          </a:p>
          <a:p>
            <a:pPr algn="ctr"/>
            <a:endParaRPr lang="en-US" sz="3200" b="1"/>
          </a:p>
          <a:p>
            <a:pPr algn="ctr"/>
            <a:r>
              <a:rPr lang="en-US" sz="4000" b="1"/>
              <a:t>What is Psychopathy?</a:t>
            </a:r>
          </a:p>
        </p:txBody>
      </p:sp>
      <p:sp>
        <p:nvSpPr>
          <p:cNvPr id="4" name="Slide Number Placeholder 3">
            <a:extLst>
              <a:ext uri="{FF2B5EF4-FFF2-40B4-BE49-F238E27FC236}">
                <a16:creationId xmlns:a16="http://schemas.microsoft.com/office/drawing/2014/main" id="{CBB0BDCB-90A9-9381-22AA-4A0010C05A96}"/>
              </a:ext>
            </a:extLst>
          </p:cNvPr>
          <p:cNvSpPr>
            <a:spLocks noGrp="1"/>
          </p:cNvSpPr>
          <p:nvPr>
            <p:ph type="sldNum" sz="quarter" idx="12"/>
          </p:nvPr>
        </p:nvSpPr>
        <p:spPr/>
        <p:txBody>
          <a:bodyPr/>
          <a:lstStyle/>
          <a:p>
            <a:r>
              <a:rPr lang="en-US"/>
              <a:t>Slide </a:t>
            </a:r>
            <a:fld id="{52DCE995-9B62-2245-A673-5C0F37C2ABD9}" type="slidenum">
              <a:rPr lang="en-US" smtClean="0"/>
              <a:pPr/>
              <a:t>21</a:t>
            </a:fld>
            <a:endParaRPr lang="en-US"/>
          </a:p>
        </p:txBody>
      </p:sp>
      <p:pic>
        <p:nvPicPr>
          <p:cNvPr id="5" name="Picture 4" descr="Psychopathy | Psychology Today">
            <a:extLst>
              <a:ext uri="{FF2B5EF4-FFF2-40B4-BE49-F238E27FC236}">
                <a16:creationId xmlns:a16="http://schemas.microsoft.com/office/drawing/2014/main" id="{057D0C42-FE40-D2F6-EC9D-43A0D9CF100F}"/>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5556" b="98333" l="0" r="99444">
                        <a14:foregroundMark x1="30000" y1="44444" x2="26111" y2="31111"/>
                        <a14:foregroundMark x1="26111" y1="31111" x2="29444" y2="16667"/>
                        <a14:foregroundMark x1="29444" y1="16667" x2="42778" y2="7778"/>
                        <a14:foregroundMark x1="42778" y1="7778" x2="56111" y2="5556"/>
                        <a14:foregroundMark x1="56111" y1="5556" x2="61667" y2="10000"/>
                        <a14:foregroundMark x1="33889" y1="72778" x2="5556" y2="81667"/>
                        <a14:foregroundMark x1="5556" y1="81667" x2="0" y2="90000"/>
                        <a14:foregroundMark x1="65000" y1="74444" x2="90000" y2="90556"/>
                        <a14:foregroundMark x1="90000" y1="90556" x2="58889" y2="96667"/>
                        <a14:foregroundMark x1="58889" y1="96667" x2="35000" y2="92222"/>
                        <a14:foregroundMark x1="23333" y1="83889" x2="10556" y2="91667"/>
                        <a14:foregroundMark x1="10556" y1="91667" x2="38333" y2="90556"/>
                        <a14:foregroundMark x1="81667" y1="95556" x2="93889" y2="95000"/>
                        <a14:foregroundMark x1="94444" y1="93333" x2="99444" y2="98333"/>
                        <a14:foregroundMark x1="77778" y1="79444" x2="77778" y2="79444"/>
                      </a14:backgroundRemoval>
                    </a14:imgEffect>
                  </a14:imgLayer>
                </a14:imgProps>
              </a:ext>
              <a:ext uri="{28A0092B-C50C-407E-A947-70E740481C1C}">
                <a14:useLocalDpi xmlns:a14="http://schemas.microsoft.com/office/drawing/2010/main"/>
              </a:ext>
            </a:extLst>
          </a:blip>
          <a:srcRect/>
          <a:stretch>
            <a:fillRect/>
          </a:stretch>
        </p:blipFill>
        <p:spPr bwMode="auto">
          <a:xfrm>
            <a:off x="4260850" y="3187700"/>
            <a:ext cx="3670300" cy="3670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96217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F67E0C-E170-C540-C526-62726853A95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8288892-45EA-F9F1-4759-2E03579313CD}"/>
              </a:ext>
            </a:extLst>
          </p:cNvPr>
          <p:cNvSpPr>
            <a:spLocks noGrp="1"/>
          </p:cNvSpPr>
          <p:nvPr>
            <p:ph type="title"/>
          </p:nvPr>
        </p:nvSpPr>
        <p:spPr/>
        <p:txBody>
          <a:bodyPr/>
          <a:lstStyle/>
          <a:p>
            <a:r>
              <a:rPr lang="en-US"/>
              <a:t>What is Psychopathy…?</a:t>
            </a:r>
          </a:p>
        </p:txBody>
      </p:sp>
      <p:sp>
        <p:nvSpPr>
          <p:cNvPr id="3" name="Content Placeholder 2">
            <a:extLst>
              <a:ext uri="{FF2B5EF4-FFF2-40B4-BE49-F238E27FC236}">
                <a16:creationId xmlns:a16="http://schemas.microsoft.com/office/drawing/2014/main" id="{051E32A9-0812-CC79-60F4-5E4353C8374F}"/>
              </a:ext>
            </a:extLst>
          </p:cNvPr>
          <p:cNvSpPr>
            <a:spLocks noGrp="1"/>
          </p:cNvSpPr>
          <p:nvPr>
            <p:ph idx="1"/>
          </p:nvPr>
        </p:nvSpPr>
        <p:spPr/>
        <p:txBody>
          <a:bodyPr/>
          <a:lstStyle/>
          <a:p>
            <a:endParaRPr lang="en-US"/>
          </a:p>
          <a:p>
            <a:pPr algn="ctr"/>
            <a:r>
              <a:rPr lang="en-US" sz="3200" b="1"/>
              <a:t>The Stereotypical Psychopath</a:t>
            </a:r>
          </a:p>
        </p:txBody>
      </p:sp>
      <p:sp>
        <p:nvSpPr>
          <p:cNvPr id="4" name="Slide Number Placeholder 3">
            <a:extLst>
              <a:ext uri="{FF2B5EF4-FFF2-40B4-BE49-F238E27FC236}">
                <a16:creationId xmlns:a16="http://schemas.microsoft.com/office/drawing/2014/main" id="{3EC8E3B0-1922-32AB-9218-DCBB58C33428}"/>
              </a:ext>
            </a:extLst>
          </p:cNvPr>
          <p:cNvSpPr>
            <a:spLocks noGrp="1"/>
          </p:cNvSpPr>
          <p:nvPr>
            <p:ph type="sldNum" sz="quarter" idx="12"/>
          </p:nvPr>
        </p:nvSpPr>
        <p:spPr/>
        <p:txBody>
          <a:bodyPr/>
          <a:lstStyle/>
          <a:p>
            <a:r>
              <a:rPr lang="en-US"/>
              <a:t>Slide </a:t>
            </a:r>
            <a:fld id="{52DCE995-9B62-2245-A673-5C0F37C2ABD9}" type="slidenum">
              <a:rPr lang="en-US" smtClean="0"/>
              <a:pPr/>
              <a:t>22</a:t>
            </a:fld>
            <a:endParaRPr lang="en-US"/>
          </a:p>
        </p:txBody>
      </p:sp>
      <p:sp>
        <p:nvSpPr>
          <p:cNvPr id="8" name="TextBox 7">
            <a:extLst>
              <a:ext uri="{FF2B5EF4-FFF2-40B4-BE49-F238E27FC236}">
                <a16:creationId xmlns:a16="http://schemas.microsoft.com/office/drawing/2014/main" id="{32C3214D-C99A-013A-6FE0-6E2ED7EC58E9}"/>
              </a:ext>
            </a:extLst>
          </p:cNvPr>
          <p:cNvSpPr txBox="1"/>
          <p:nvPr/>
        </p:nvSpPr>
        <p:spPr>
          <a:xfrm>
            <a:off x="1169582" y="2285555"/>
            <a:ext cx="6262577" cy="4216539"/>
          </a:xfrm>
          <a:prstGeom prst="rect">
            <a:avLst/>
          </a:prstGeom>
          <a:noFill/>
          <a:ln>
            <a:solidFill>
              <a:schemeClr val="tx1"/>
            </a:solidFill>
          </a:ln>
        </p:spPr>
        <p:txBody>
          <a:bodyPr wrap="square" rtlCol="0">
            <a:spAutoFit/>
          </a:bodyPr>
          <a:lstStyle/>
          <a:p>
            <a:pPr algn="ctr"/>
            <a:endParaRPr lang="en-US" sz="2400">
              <a:latin typeface="Helvetica" pitchFamily="2" charset="0"/>
              <a:ea typeface="Garamond" charset="0"/>
              <a:cs typeface="Garamond" charset="0"/>
            </a:endParaRPr>
          </a:p>
          <a:p>
            <a:pPr algn="ctr"/>
            <a:r>
              <a:rPr lang="en-US" sz="2800">
                <a:latin typeface="Helvetica" pitchFamily="2" charset="0"/>
                <a:ea typeface="Garamond" charset="0"/>
                <a:cs typeface="Garamond" charset="0"/>
              </a:rPr>
              <a:t>“Psychopaths are </a:t>
            </a:r>
            <a:r>
              <a:rPr lang="en-US" sz="2800" b="1">
                <a:solidFill>
                  <a:srgbClr val="FF0000"/>
                </a:solidFill>
                <a:latin typeface="Helvetica" pitchFamily="2" charset="0"/>
                <a:ea typeface="Garamond" charset="0"/>
                <a:cs typeface="Garamond" charset="0"/>
              </a:rPr>
              <a:t>social predators </a:t>
            </a:r>
            <a:r>
              <a:rPr lang="en-US" sz="2800">
                <a:latin typeface="Helvetica" pitchFamily="2" charset="0"/>
                <a:ea typeface="Garamond" charset="0"/>
                <a:cs typeface="Garamond" charset="0"/>
              </a:rPr>
              <a:t>… [who are] completely lacking in conscience and in feelings for others, they selfishly take what they want and do as they please, violating social norms and expectations without the slightest sense of guilt or regret.” </a:t>
            </a:r>
          </a:p>
          <a:p>
            <a:pPr algn="ctr"/>
            <a:endParaRPr lang="en-US" sz="2800">
              <a:latin typeface="Helvetica" pitchFamily="2" charset="0"/>
              <a:ea typeface="Garamond" charset="0"/>
              <a:cs typeface="Garamond" charset="0"/>
            </a:endParaRPr>
          </a:p>
          <a:p>
            <a:pPr algn="ctr"/>
            <a:r>
              <a:rPr lang="en-US" sz="2000">
                <a:latin typeface="Helvetica" pitchFamily="2" charset="0"/>
                <a:ea typeface="Garamond" charset="0"/>
                <a:cs typeface="Garamond" charset="0"/>
                <a:hlinkClick r:id="rId2"/>
              </a:rPr>
              <a:t>Quote from </a:t>
            </a:r>
            <a:r>
              <a:rPr lang="en-US" sz="2000" i="1">
                <a:latin typeface="Helvetica" pitchFamily="2" charset="0"/>
                <a:ea typeface="Garamond" charset="0"/>
                <a:cs typeface="Garamond" charset="0"/>
                <a:hlinkClick r:id="rId2"/>
              </a:rPr>
              <a:t>Without Conscience </a:t>
            </a:r>
            <a:r>
              <a:rPr lang="en-US" sz="2000">
                <a:latin typeface="Helvetica" pitchFamily="2" charset="0"/>
                <a:ea typeface="Garamond" charset="0"/>
                <a:cs typeface="Garamond" charset="0"/>
                <a:hlinkClick r:id="rId2"/>
              </a:rPr>
              <a:t>(1993)</a:t>
            </a:r>
            <a:endParaRPr lang="en-US" sz="2000">
              <a:latin typeface="Helvetica" pitchFamily="2" charset="0"/>
              <a:ea typeface="Garamond" charset="0"/>
              <a:cs typeface="Garamond" charset="0"/>
            </a:endParaRPr>
          </a:p>
        </p:txBody>
      </p:sp>
      <p:pic>
        <p:nvPicPr>
          <p:cNvPr id="12" name="Picture 11">
            <a:extLst>
              <a:ext uri="{FF2B5EF4-FFF2-40B4-BE49-F238E27FC236}">
                <a16:creationId xmlns:a16="http://schemas.microsoft.com/office/drawing/2014/main" id="{56C44D9C-FFA6-7C36-8D83-04F68ACDB383}"/>
              </a:ext>
            </a:extLst>
          </p:cNvPr>
          <p:cNvPicPr>
            <a:picLocks noChangeAspect="1"/>
          </p:cNvPicPr>
          <p:nvPr/>
        </p:nvPicPr>
        <p:blipFill>
          <a:blip r:embed="rId3"/>
          <a:stretch>
            <a:fillRect/>
          </a:stretch>
        </p:blipFill>
        <p:spPr>
          <a:xfrm>
            <a:off x="7569316" y="2285555"/>
            <a:ext cx="2722788" cy="4216539"/>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5439610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FA81E6-6DCE-6474-1EFB-6FF8CB2B4EC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E7A4771-CDFD-8E2B-1DA4-7D2F707EF813}"/>
              </a:ext>
            </a:extLst>
          </p:cNvPr>
          <p:cNvSpPr>
            <a:spLocks noGrp="1"/>
          </p:cNvSpPr>
          <p:nvPr>
            <p:ph type="title"/>
          </p:nvPr>
        </p:nvSpPr>
        <p:spPr/>
        <p:txBody>
          <a:bodyPr/>
          <a:lstStyle/>
          <a:p>
            <a:r>
              <a:rPr lang="en-US"/>
              <a:t>What is Psychopathy…?</a:t>
            </a:r>
          </a:p>
        </p:txBody>
      </p:sp>
      <p:sp>
        <p:nvSpPr>
          <p:cNvPr id="3" name="Content Placeholder 2">
            <a:extLst>
              <a:ext uri="{FF2B5EF4-FFF2-40B4-BE49-F238E27FC236}">
                <a16:creationId xmlns:a16="http://schemas.microsoft.com/office/drawing/2014/main" id="{E990B319-CA40-5C63-C5AD-C139119AE8B9}"/>
              </a:ext>
            </a:extLst>
          </p:cNvPr>
          <p:cNvSpPr>
            <a:spLocks noGrp="1"/>
          </p:cNvSpPr>
          <p:nvPr>
            <p:ph idx="1"/>
          </p:nvPr>
        </p:nvSpPr>
        <p:spPr/>
        <p:txBody>
          <a:bodyPr/>
          <a:lstStyle/>
          <a:p>
            <a:endParaRPr lang="en-US"/>
          </a:p>
          <a:p>
            <a:pPr algn="ctr"/>
            <a:r>
              <a:rPr lang="en-US" sz="3200" b="1"/>
              <a:t>Common Description in Scientific Research</a:t>
            </a:r>
          </a:p>
        </p:txBody>
      </p:sp>
      <p:sp>
        <p:nvSpPr>
          <p:cNvPr id="4" name="Slide Number Placeholder 3">
            <a:extLst>
              <a:ext uri="{FF2B5EF4-FFF2-40B4-BE49-F238E27FC236}">
                <a16:creationId xmlns:a16="http://schemas.microsoft.com/office/drawing/2014/main" id="{5DD614FD-3E5F-4152-DD86-DD97976BFE6C}"/>
              </a:ext>
            </a:extLst>
          </p:cNvPr>
          <p:cNvSpPr>
            <a:spLocks noGrp="1"/>
          </p:cNvSpPr>
          <p:nvPr>
            <p:ph type="sldNum" sz="quarter" idx="12"/>
          </p:nvPr>
        </p:nvSpPr>
        <p:spPr/>
        <p:txBody>
          <a:bodyPr/>
          <a:lstStyle/>
          <a:p>
            <a:r>
              <a:rPr lang="en-US"/>
              <a:t>Slide </a:t>
            </a:r>
            <a:fld id="{52DCE995-9B62-2245-A673-5C0F37C2ABD9}" type="slidenum">
              <a:rPr lang="en-US" smtClean="0"/>
              <a:pPr/>
              <a:t>23</a:t>
            </a:fld>
            <a:endParaRPr lang="en-US"/>
          </a:p>
        </p:txBody>
      </p:sp>
      <p:sp>
        <p:nvSpPr>
          <p:cNvPr id="8" name="TextBox 7">
            <a:extLst>
              <a:ext uri="{FF2B5EF4-FFF2-40B4-BE49-F238E27FC236}">
                <a16:creationId xmlns:a16="http://schemas.microsoft.com/office/drawing/2014/main" id="{663484EC-D839-38AE-B7B1-29020E5FAC0E}"/>
              </a:ext>
            </a:extLst>
          </p:cNvPr>
          <p:cNvSpPr txBox="1"/>
          <p:nvPr/>
        </p:nvSpPr>
        <p:spPr>
          <a:xfrm>
            <a:off x="89176" y="2209732"/>
            <a:ext cx="8448768" cy="4278094"/>
          </a:xfrm>
          <a:prstGeom prst="rect">
            <a:avLst/>
          </a:prstGeom>
          <a:noFill/>
          <a:ln>
            <a:solidFill>
              <a:schemeClr val="tx1"/>
            </a:solidFill>
          </a:ln>
        </p:spPr>
        <p:txBody>
          <a:bodyPr wrap="square" rtlCol="0">
            <a:spAutoFit/>
          </a:bodyPr>
          <a:lstStyle/>
          <a:p>
            <a:pPr algn="ctr"/>
            <a:endParaRPr lang="en-US" sz="2000">
              <a:latin typeface="Helvetica Neue" panose="02000503000000020004" pitchFamily="2" charset="0"/>
              <a:ea typeface="Helvetica Neue" panose="02000503000000020004" pitchFamily="2" charset="0"/>
              <a:cs typeface="Helvetica Neue" panose="02000503000000020004" pitchFamily="2" charset="0"/>
            </a:endParaRPr>
          </a:p>
          <a:p>
            <a:pPr algn="just"/>
            <a:r>
              <a:rPr lang="en-US" sz="2800">
                <a:latin typeface="Helvetica Neue" panose="02000503000000020004" pitchFamily="2" charset="0"/>
                <a:ea typeface="Helvetica Neue" panose="02000503000000020004" pitchFamily="2" charset="0"/>
                <a:cs typeface="Helvetica Neue" panose="02000503000000020004" pitchFamily="2" charset="0"/>
              </a:rPr>
              <a:t>“Psychopathy refers to a personality disposition to charm, manipulate, and ruthlessly exploit other persons. </a:t>
            </a:r>
            <a:r>
              <a:rPr lang="en-US" sz="2800">
                <a:solidFill>
                  <a:srgbClr val="FF0000"/>
                </a:solidFill>
                <a:latin typeface="Helvetica Neue" panose="02000503000000020004" pitchFamily="2" charset="0"/>
                <a:ea typeface="Helvetica Neue" panose="02000503000000020004" pitchFamily="2" charset="0"/>
                <a:cs typeface="Helvetica Neue" panose="02000503000000020004" pitchFamily="2" charset="0"/>
              </a:rPr>
              <a:t>Psychopathic persons are lacking in conscience and feelings for others</a:t>
            </a:r>
            <a:r>
              <a:rPr lang="en-US" sz="2800">
                <a:latin typeface="Helvetica Neue" panose="02000503000000020004" pitchFamily="2" charset="0"/>
                <a:ea typeface="Helvetica Neue" panose="02000503000000020004" pitchFamily="2" charset="0"/>
                <a:cs typeface="Helvetica Neue" panose="02000503000000020004" pitchFamily="2" charset="0"/>
              </a:rPr>
              <a:t>; they selfishly take what they want and do as they please without the slightest sense of guilt or regret. Psychopathy is among the oldest and arguably the </a:t>
            </a:r>
            <a:r>
              <a:rPr lang="en-US" sz="2800">
                <a:solidFill>
                  <a:srgbClr val="FF0000"/>
                </a:solidFill>
                <a:latin typeface="Helvetica Neue" panose="02000503000000020004" pitchFamily="2" charset="0"/>
                <a:ea typeface="Helvetica Neue" panose="02000503000000020004" pitchFamily="2" charset="0"/>
                <a:cs typeface="Helvetica Neue" panose="02000503000000020004" pitchFamily="2" charset="0"/>
              </a:rPr>
              <a:t>most heavily researched, well-validated, and well-established personality disorder</a:t>
            </a:r>
            <a:r>
              <a:rPr lang="en-US" sz="2800">
                <a:latin typeface="Helvetica Neue" panose="02000503000000020004" pitchFamily="2" charset="0"/>
                <a:ea typeface="Helvetica Neue" panose="02000503000000020004" pitchFamily="2" charset="0"/>
                <a:cs typeface="Helvetica Neue" panose="02000503000000020004" pitchFamily="2" charset="0"/>
              </a:rPr>
              <a:t>.” (</a:t>
            </a:r>
            <a:r>
              <a:rPr lang="en-US" sz="2800">
                <a:latin typeface="Helvetica Neue" panose="02000503000000020004" pitchFamily="2" charset="0"/>
                <a:ea typeface="Helvetica Neue" panose="02000503000000020004" pitchFamily="2" charset="0"/>
                <a:cs typeface="Helvetica Neue" panose="02000503000000020004" pitchFamily="2" charset="0"/>
                <a:hlinkClick r:id="rId2"/>
              </a:rPr>
              <a:t>Hare et al., 2012</a:t>
            </a:r>
            <a:r>
              <a:rPr lang="en-US" sz="2800">
                <a:latin typeface="Helvetica Neue" panose="02000503000000020004" pitchFamily="2" charset="0"/>
                <a:ea typeface="Helvetica Neue" panose="02000503000000020004" pitchFamily="2" charset="0"/>
                <a:cs typeface="Helvetica Neue" panose="02000503000000020004" pitchFamily="2" charset="0"/>
              </a:rPr>
              <a:t>)</a:t>
            </a:r>
          </a:p>
        </p:txBody>
      </p:sp>
      <p:pic>
        <p:nvPicPr>
          <p:cNvPr id="6" name="Picture 2" descr="Amazon.com: The Oxford Handbook of Personality Disorders (Oxford Library of  Psychology): 9780199357888: Widiger, Thomas A.: Books">
            <a:extLst>
              <a:ext uri="{FF2B5EF4-FFF2-40B4-BE49-F238E27FC236}">
                <a16:creationId xmlns:a16="http://schemas.microsoft.com/office/drawing/2014/main" id="{FE85F9FE-8F74-B274-5704-048C8794589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773598" y="2231060"/>
            <a:ext cx="2983522" cy="4278094"/>
          </a:xfrm>
          <a:prstGeom prst="rect">
            <a:avLst/>
          </a:prstGeom>
          <a:noFill/>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38620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4D6C79-6300-1021-2C96-1C0787ABA83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49BEBD1-D888-5222-23E8-FAD88B9BB17F}"/>
              </a:ext>
            </a:extLst>
          </p:cNvPr>
          <p:cNvSpPr>
            <a:spLocks noGrp="1"/>
          </p:cNvSpPr>
          <p:nvPr>
            <p:ph type="title"/>
          </p:nvPr>
        </p:nvSpPr>
        <p:spPr/>
        <p:txBody>
          <a:bodyPr/>
          <a:lstStyle/>
          <a:p>
            <a:r>
              <a:rPr lang="en-US"/>
              <a:t>What is Psychopathy…?</a:t>
            </a:r>
          </a:p>
        </p:txBody>
      </p:sp>
      <p:sp>
        <p:nvSpPr>
          <p:cNvPr id="3" name="Content Placeholder 2">
            <a:extLst>
              <a:ext uri="{FF2B5EF4-FFF2-40B4-BE49-F238E27FC236}">
                <a16:creationId xmlns:a16="http://schemas.microsoft.com/office/drawing/2014/main" id="{E7439FB1-4F25-8834-DAB5-3B05F99EA3E3}"/>
              </a:ext>
            </a:extLst>
          </p:cNvPr>
          <p:cNvSpPr>
            <a:spLocks noGrp="1"/>
          </p:cNvSpPr>
          <p:nvPr>
            <p:ph idx="1"/>
          </p:nvPr>
        </p:nvSpPr>
        <p:spPr/>
        <p:txBody>
          <a:bodyPr/>
          <a:lstStyle/>
          <a:p>
            <a:endParaRPr lang="en-US" dirty="0"/>
          </a:p>
          <a:p>
            <a:pPr algn="ctr"/>
            <a:r>
              <a:rPr lang="en-US" sz="3200" b="1" dirty="0"/>
              <a:t>Patient Prototype </a:t>
            </a:r>
            <a:r>
              <a:rPr lang="en-US" sz="3200" b="1" i="1" dirty="0"/>
              <a:t>instantiates</a:t>
            </a:r>
            <a:r>
              <a:rPr lang="en-US" sz="3200" b="1" dirty="0"/>
              <a:t> the Condition</a:t>
            </a:r>
          </a:p>
        </p:txBody>
      </p:sp>
      <p:sp>
        <p:nvSpPr>
          <p:cNvPr id="4" name="Slide Number Placeholder 3">
            <a:extLst>
              <a:ext uri="{FF2B5EF4-FFF2-40B4-BE49-F238E27FC236}">
                <a16:creationId xmlns:a16="http://schemas.microsoft.com/office/drawing/2014/main" id="{14755BBF-EBA8-C259-7853-8FC168C6D4BB}"/>
              </a:ext>
            </a:extLst>
          </p:cNvPr>
          <p:cNvSpPr>
            <a:spLocks noGrp="1"/>
          </p:cNvSpPr>
          <p:nvPr>
            <p:ph type="sldNum" sz="quarter" idx="12"/>
          </p:nvPr>
        </p:nvSpPr>
        <p:spPr/>
        <p:txBody>
          <a:bodyPr/>
          <a:lstStyle/>
          <a:p>
            <a:r>
              <a:rPr lang="en-US"/>
              <a:t>Slide </a:t>
            </a:r>
            <a:fld id="{52DCE995-9B62-2245-A673-5C0F37C2ABD9}" type="slidenum">
              <a:rPr lang="en-US" smtClean="0"/>
              <a:pPr/>
              <a:t>24</a:t>
            </a:fld>
            <a:endParaRPr lang="en-US"/>
          </a:p>
        </p:txBody>
      </p:sp>
      <p:sp>
        <p:nvSpPr>
          <p:cNvPr id="7" name="Rectangle 6">
            <a:extLst>
              <a:ext uri="{FF2B5EF4-FFF2-40B4-BE49-F238E27FC236}">
                <a16:creationId xmlns:a16="http://schemas.microsoft.com/office/drawing/2014/main" id="{C0B99EEB-9381-D133-5243-4D0D411AEA0B}"/>
              </a:ext>
            </a:extLst>
          </p:cNvPr>
          <p:cNvSpPr/>
          <p:nvPr/>
        </p:nvSpPr>
        <p:spPr>
          <a:xfrm>
            <a:off x="89176" y="5334000"/>
            <a:ext cx="12033526" cy="1073888"/>
          </a:xfrm>
          <a:prstGeom prst="rect">
            <a:avLst/>
          </a:prstGeom>
          <a:solidFill>
            <a:srgbClr val="61A2A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b="1">
                <a:solidFill>
                  <a:schemeClr val="tx1"/>
                </a:solidFill>
                <a:latin typeface="Helvetica Neue" panose="02000503000000020004" pitchFamily="2" charset="0"/>
                <a:ea typeface="Helvetica Neue" panose="02000503000000020004" pitchFamily="2" charset="0"/>
                <a:cs typeface="Helvetica Neue" panose="02000503000000020004" pitchFamily="2" charset="0"/>
              </a:rPr>
              <a:t>Clinical Proto/Stereotype: </a:t>
            </a:r>
            <a:r>
              <a:rPr lang="en-US" sz="240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A real-life person that “fits” or represents the constellation of behavioral signs and psychological traits associated with a specific condition.</a:t>
            </a:r>
          </a:p>
        </p:txBody>
      </p:sp>
      <p:grpSp>
        <p:nvGrpSpPr>
          <p:cNvPr id="15" name="Group 14">
            <a:extLst>
              <a:ext uri="{FF2B5EF4-FFF2-40B4-BE49-F238E27FC236}">
                <a16:creationId xmlns:a16="http://schemas.microsoft.com/office/drawing/2014/main" id="{2ADC4515-393C-B695-D4E0-F589DF79D6EE}"/>
              </a:ext>
            </a:extLst>
          </p:cNvPr>
          <p:cNvGrpSpPr/>
          <p:nvPr/>
        </p:nvGrpSpPr>
        <p:grpSpPr>
          <a:xfrm>
            <a:off x="1704763" y="2254021"/>
            <a:ext cx="3149840" cy="2745120"/>
            <a:chOff x="2433529" y="2254021"/>
            <a:chExt cx="3149840" cy="2745120"/>
          </a:xfrm>
        </p:grpSpPr>
        <p:sp>
          <p:nvSpPr>
            <p:cNvPr id="13" name="Rectangle 12">
              <a:extLst>
                <a:ext uri="{FF2B5EF4-FFF2-40B4-BE49-F238E27FC236}">
                  <a16:creationId xmlns:a16="http://schemas.microsoft.com/office/drawing/2014/main" id="{E236A6BE-28A3-F431-311A-FDB5DDB3FED4}"/>
                </a:ext>
              </a:extLst>
            </p:cNvPr>
            <p:cNvSpPr/>
            <p:nvPr/>
          </p:nvSpPr>
          <p:spPr>
            <a:xfrm>
              <a:off x="2433529" y="2783845"/>
              <a:ext cx="3129961" cy="2215296"/>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CD363618-7DF0-B26E-4AA3-64ECC6A427AE}"/>
                </a:ext>
              </a:extLst>
            </p:cNvPr>
            <p:cNvPicPr>
              <a:picLocks noChangeAspect="1"/>
            </p:cNvPicPr>
            <p:nvPr/>
          </p:nvPicPr>
          <p:blipFill rotWithShape="1">
            <a:blip r:embed="rId2">
              <a:extLst>
                <a:ext uri="{28A0092B-C50C-407E-A947-70E740481C1C}">
                  <a14:useLocalDpi xmlns:a14="http://schemas.microsoft.com/office/drawing/2010/main" val="0"/>
                </a:ext>
              </a:extLst>
            </a:blip>
            <a:srcRect t="15512" b="5676"/>
            <a:stretch/>
          </p:blipFill>
          <p:spPr>
            <a:xfrm>
              <a:off x="2544084" y="2913917"/>
              <a:ext cx="2908849" cy="1955152"/>
            </a:xfrm>
            <a:prstGeom prst="rect">
              <a:avLst/>
            </a:prstGeom>
            <a:ln>
              <a:noFill/>
            </a:ln>
          </p:spPr>
        </p:pic>
        <p:sp>
          <p:nvSpPr>
            <p:cNvPr id="9" name="TextBox 8">
              <a:extLst>
                <a:ext uri="{FF2B5EF4-FFF2-40B4-BE49-F238E27FC236}">
                  <a16:creationId xmlns:a16="http://schemas.microsoft.com/office/drawing/2014/main" id="{A4564C1E-5337-B9E1-8F2D-B4E287D0CB11}"/>
                </a:ext>
              </a:extLst>
            </p:cNvPr>
            <p:cNvSpPr txBox="1"/>
            <p:nvPr/>
          </p:nvSpPr>
          <p:spPr>
            <a:xfrm>
              <a:off x="2453408" y="2254021"/>
              <a:ext cx="3129961" cy="461665"/>
            </a:xfrm>
            <a:prstGeom prst="rect">
              <a:avLst/>
            </a:prstGeom>
            <a:solidFill>
              <a:schemeClr val="tx1"/>
            </a:solidFill>
          </p:spPr>
          <p:txBody>
            <a:bodyPr wrap="square" rtlCol="0">
              <a:spAutoFit/>
            </a:bodyPr>
            <a:lstStyle/>
            <a:p>
              <a:pPr algn="ctr"/>
              <a:r>
                <a:rPr lang="en-US" sz="2400">
                  <a:solidFill>
                    <a:schemeClr val="bg1"/>
                  </a:solidFill>
                  <a:latin typeface="Agency FB" panose="020B0503020202020204" pitchFamily="34" charset="77"/>
                </a:rPr>
                <a:t>The Patient Stereotype</a:t>
              </a:r>
            </a:p>
          </p:txBody>
        </p:sp>
      </p:grpSp>
      <p:sp>
        <p:nvSpPr>
          <p:cNvPr id="10" name="Right Arrow 9">
            <a:extLst>
              <a:ext uri="{FF2B5EF4-FFF2-40B4-BE49-F238E27FC236}">
                <a16:creationId xmlns:a16="http://schemas.microsoft.com/office/drawing/2014/main" id="{B3610322-B24E-B8EB-13DF-A4B1256C673D}"/>
              </a:ext>
            </a:extLst>
          </p:cNvPr>
          <p:cNvSpPr/>
          <p:nvPr/>
        </p:nvSpPr>
        <p:spPr>
          <a:xfrm>
            <a:off x="5648456" y="3429000"/>
            <a:ext cx="875211" cy="875212"/>
          </a:xfrm>
          <a:prstGeom prst="rightArrow">
            <a:avLst/>
          </a:prstGeom>
          <a:solidFill>
            <a:schemeClr val="tx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031BF4E6-A26A-347B-CEA7-7E037DDBAEAB}"/>
              </a:ext>
            </a:extLst>
          </p:cNvPr>
          <p:cNvGrpSpPr/>
          <p:nvPr/>
        </p:nvGrpSpPr>
        <p:grpSpPr>
          <a:xfrm>
            <a:off x="7337399" y="2254021"/>
            <a:ext cx="3129962" cy="2940651"/>
            <a:chOff x="6577013" y="2268246"/>
            <a:chExt cx="3129962" cy="2940651"/>
          </a:xfrm>
        </p:grpSpPr>
        <p:sp>
          <p:nvSpPr>
            <p:cNvPr id="14" name="Rectangle 13">
              <a:extLst>
                <a:ext uri="{FF2B5EF4-FFF2-40B4-BE49-F238E27FC236}">
                  <a16:creationId xmlns:a16="http://schemas.microsoft.com/office/drawing/2014/main" id="{A325F740-C86A-048A-991E-9A7FB0D8DF69}"/>
                </a:ext>
              </a:extLst>
            </p:cNvPr>
            <p:cNvSpPr/>
            <p:nvPr/>
          </p:nvSpPr>
          <p:spPr>
            <a:xfrm>
              <a:off x="6577013" y="2796545"/>
              <a:ext cx="3129961" cy="2215296"/>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616CA932-0BA9-B0EE-1DA5-5CF706D4DCBD}"/>
                </a:ext>
              </a:extLst>
            </p:cNvPr>
            <p:cNvSpPr txBox="1"/>
            <p:nvPr/>
          </p:nvSpPr>
          <p:spPr>
            <a:xfrm>
              <a:off x="6577014" y="2268246"/>
              <a:ext cx="3129961" cy="461665"/>
            </a:xfrm>
            <a:prstGeom prst="rect">
              <a:avLst/>
            </a:prstGeom>
            <a:solidFill>
              <a:schemeClr val="tx1"/>
            </a:solidFill>
          </p:spPr>
          <p:txBody>
            <a:bodyPr wrap="square" rtlCol="0">
              <a:spAutoFit/>
            </a:bodyPr>
            <a:lstStyle/>
            <a:p>
              <a:pPr algn="ctr"/>
              <a:r>
                <a:rPr lang="en-US" sz="2400">
                  <a:solidFill>
                    <a:schemeClr val="bg1"/>
                  </a:solidFill>
                  <a:latin typeface="Agency FB" panose="020B0503020202020204" pitchFamily="34" charset="77"/>
                </a:rPr>
                <a:t>Disorder Description</a:t>
              </a:r>
            </a:p>
          </p:txBody>
        </p:sp>
        <p:pic>
          <p:nvPicPr>
            <p:cNvPr id="12" name="Picture 11">
              <a:extLst>
                <a:ext uri="{FF2B5EF4-FFF2-40B4-BE49-F238E27FC236}">
                  <a16:creationId xmlns:a16="http://schemas.microsoft.com/office/drawing/2014/main" id="{DA75C6B5-DBE3-67C8-3EBC-AC9A804C6786}"/>
                </a:ext>
              </a:extLst>
            </p:cNvPr>
            <p:cNvPicPr>
              <a:picLocks noChangeAspect="1"/>
            </p:cNvPicPr>
            <p:nvPr/>
          </p:nvPicPr>
          <p:blipFill>
            <a:blip r:embed="rId3"/>
            <a:stretch>
              <a:fillRect/>
            </a:stretch>
          </p:blipFill>
          <p:spPr>
            <a:xfrm>
              <a:off x="6871994" y="2668897"/>
              <a:ext cx="2540000" cy="2540000"/>
            </a:xfrm>
            <a:prstGeom prst="rect">
              <a:avLst/>
            </a:prstGeom>
          </p:spPr>
        </p:pic>
      </p:grpSp>
      <p:sp>
        <p:nvSpPr>
          <p:cNvPr id="17" name="TextBox 16">
            <a:extLst>
              <a:ext uri="{FF2B5EF4-FFF2-40B4-BE49-F238E27FC236}">
                <a16:creationId xmlns:a16="http://schemas.microsoft.com/office/drawing/2014/main" id="{915FC44A-B358-D39A-51D0-F99A5C8E3D87}"/>
              </a:ext>
            </a:extLst>
          </p:cNvPr>
          <p:cNvSpPr txBox="1"/>
          <p:nvPr/>
        </p:nvSpPr>
        <p:spPr>
          <a:xfrm>
            <a:off x="5406955" y="3059668"/>
            <a:ext cx="1353256" cy="369332"/>
          </a:xfrm>
          <a:prstGeom prst="rect">
            <a:avLst/>
          </a:prstGeom>
          <a:noFill/>
        </p:spPr>
        <p:txBody>
          <a:bodyPr wrap="none" rtlCol="0">
            <a:spAutoFit/>
          </a:bodyPr>
          <a:lstStyle/>
          <a:p>
            <a:r>
              <a:rPr lang="en-US" i="1">
                <a:latin typeface="Helvetica Neue" panose="02000503000000020004" pitchFamily="2" charset="0"/>
                <a:ea typeface="Helvetica Neue" panose="02000503000000020004" pitchFamily="2" charset="0"/>
                <a:cs typeface="Helvetica Neue" panose="02000503000000020004" pitchFamily="2" charset="0"/>
              </a:rPr>
              <a:t>Instantiates</a:t>
            </a:r>
          </a:p>
        </p:txBody>
      </p:sp>
    </p:spTree>
    <p:extLst>
      <p:ext uri="{BB962C8B-B14F-4D97-AF65-F5344CB8AC3E}">
        <p14:creationId xmlns:p14="http://schemas.microsoft.com/office/powerpoint/2010/main" val="22997602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CB0FCF-C415-D87A-043B-3C9A2445093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E637E4E-3C80-0D91-1DCC-A0A16BBF1B27}"/>
              </a:ext>
            </a:extLst>
          </p:cNvPr>
          <p:cNvSpPr>
            <a:spLocks noGrp="1"/>
          </p:cNvSpPr>
          <p:nvPr>
            <p:ph type="title"/>
          </p:nvPr>
        </p:nvSpPr>
        <p:spPr/>
        <p:txBody>
          <a:bodyPr/>
          <a:lstStyle/>
          <a:p>
            <a:r>
              <a:rPr lang="en-US"/>
              <a:t>What is Psychopathy…?</a:t>
            </a:r>
          </a:p>
        </p:txBody>
      </p:sp>
      <p:sp>
        <p:nvSpPr>
          <p:cNvPr id="3" name="Content Placeholder 2">
            <a:extLst>
              <a:ext uri="{FF2B5EF4-FFF2-40B4-BE49-F238E27FC236}">
                <a16:creationId xmlns:a16="http://schemas.microsoft.com/office/drawing/2014/main" id="{978D4BE1-B098-8EB8-B196-2810E33B4B48}"/>
              </a:ext>
            </a:extLst>
          </p:cNvPr>
          <p:cNvSpPr>
            <a:spLocks noGrp="1"/>
          </p:cNvSpPr>
          <p:nvPr>
            <p:ph idx="1"/>
          </p:nvPr>
        </p:nvSpPr>
        <p:spPr/>
        <p:txBody>
          <a:bodyPr/>
          <a:lstStyle/>
          <a:p>
            <a:endParaRPr lang="en-US"/>
          </a:p>
          <a:p>
            <a:pPr algn="ctr"/>
            <a:r>
              <a:rPr lang="en-US" sz="3200" b="1"/>
              <a:t>Central Definitions</a:t>
            </a:r>
          </a:p>
        </p:txBody>
      </p:sp>
      <p:sp>
        <p:nvSpPr>
          <p:cNvPr id="4" name="Slide Number Placeholder 3">
            <a:extLst>
              <a:ext uri="{FF2B5EF4-FFF2-40B4-BE49-F238E27FC236}">
                <a16:creationId xmlns:a16="http://schemas.microsoft.com/office/drawing/2014/main" id="{1AC6FB55-B495-810C-14EB-7009760B089E}"/>
              </a:ext>
            </a:extLst>
          </p:cNvPr>
          <p:cNvSpPr>
            <a:spLocks noGrp="1"/>
          </p:cNvSpPr>
          <p:nvPr>
            <p:ph type="sldNum" sz="quarter" idx="12"/>
          </p:nvPr>
        </p:nvSpPr>
        <p:spPr/>
        <p:txBody>
          <a:bodyPr/>
          <a:lstStyle/>
          <a:p>
            <a:r>
              <a:rPr lang="en-US"/>
              <a:t>Slide </a:t>
            </a:r>
            <a:fld id="{52DCE995-9B62-2245-A673-5C0F37C2ABD9}" type="slidenum">
              <a:rPr lang="en-US" smtClean="0"/>
              <a:pPr/>
              <a:t>25</a:t>
            </a:fld>
            <a:endParaRPr lang="en-US"/>
          </a:p>
        </p:txBody>
      </p:sp>
      <p:sp>
        <p:nvSpPr>
          <p:cNvPr id="5" name="Rectangle 4">
            <a:extLst>
              <a:ext uri="{FF2B5EF4-FFF2-40B4-BE49-F238E27FC236}">
                <a16:creationId xmlns:a16="http://schemas.microsoft.com/office/drawing/2014/main" id="{9A46DD06-DFCF-425A-EE7F-4F4A54871170}"/>
              </a:ext>
            </a:extLst>
          </p:cNvPr>
          <p:cNvSpPr/>
          <p:nvPr/>
        </p:nvSpPr>
        <p:spPr>
          <a:xfrm>
            <a:off x="82550" y="2532439"/>
            <a:ext cx="12033526" cy="1073888"/>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b="1">
                <a:solidFill>
                  <a:srgbClr val="61A2A7"/>
                </a:solidFill>
                <a:latin typeface="Helvetica Neue" panose="02000503000000020004" pitchFamily="2" charset="0"/>
                <a:ea typeface="Helvetica Neue" panose="02000503000000020004" pitchFamily="2" charset="0"/>
                <a:cs typeface="Helvetica Neue" panose="02000503000000020004" pitchFamily="2" charset="0"/>
              </a:rPr>
              <a:t>Psychopathy: </a:t>
            </a:r>
            <a:r>
              <a:rPr lang="en-US" sz="240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The concept refers to a type of personality disorder defined by a collection of callous personality traits and antisocial behavioral characteristics. </a:t>
            </a:r>
          </a:p>
        </p:txBody>
      </p:sp>
      <p:sp>
        <p:nvSpPr>
          <p:cNvPr id="7" name="Rectangle 6">
            <a:extLst>
              <a:ext uri="{FF2B5EF4-FFF2-40B4-BE49-F238E27FC236}">
                <a16:creationId xmlns:a16="http://schemas.microsoft.com/office/drawing/2014/main" id="{65FA0084-AD97-BA85-3146-D4340FA30294}"/>
              </a:ext>
            </a:extLst>
          </p:cNvPr>
          <p:cNvSpPr/>
          <p:nvPr/>
        </p:nvSpPr>
        <p:spPr>
          <a:xfrm>
            <a:off x="89176" y="3692373"/>
            <a:ext cx="12033526" cy="1073888"/>
          </a:xfrm>
          <a:prstGeom prst="rect">
            <a:avLst/>
          </a:prstGeom>
          <a:solidFill>
            <a:srgbClr val="61A2A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b="1">
                <a:solidFill>
                  <a:schemeClr val="tx1"/>
                </a:solidFill>
                <a:latin typeface="Helvetica Neue" panose="02000503000000020004" pitchFamily="2" charset="0"/>
                <a:ea typeface="Helvetica Neue" panose="02000503000000020004" pitchFamily="2" charset="0"/>
                <a:cs typeface="Helvetica Neue" panose="02000503000000020004" pitchFamily="2" charset="0"/>
              </a:rPr>
              <a:t>Personality Disorder: </a:t>
            </a:r>
            <a:r>
              <a:rPr lang="en-US" sz="240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An enduring pattern of inner experience and behavior that deviates markedly from the expectations of the individual’s culture (</a:t>
            </a:r>
            <a:r>
              <a:rPr lang="en-US" sz="2400">
                <a:solidFill>
                  <a:schemeClr val="tx1"/>
                </a:solidFill>
                <a:latin typeface="Helvetica Neue" panose="02000503000000020004" pitchFamily="2" charset="0"/>
                <a:ea typeface="Helvetica Neue" panose="02000503000000020004" pitchFamily="2" charset="0"/>
                <a:cs typeface="Helvetica Neue" panose="02000503000000020004" pitchFamily="2" charset="0"/>
                <a:hlinkClick r:id="rId2"/>
              </a:rPr>
              <a:t>Link</a:t>
            </a:r>
            <a:r>
              <a:rPr lang="en-US" sz="240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 </a:t>
            </a:r>
          </a:p>
        </p:txBody>
      </p:sp>
      <p:sp>
        <p:nvSpPr>
          <p:cNvPr id="6" name="Rectangle 5">
            <a:extLst>
              <a:ext uri="{FF2B5EF4-FFF2-40B4-BE49-F238E27FC236}">
                <a16:creationId xmlns:a16="http://schemas.microsoft.com/office/drawing/2014/main" id="{34637467-0D34-E201-0B53-27A9C0727362}"/>
              </a:ext>
            </a:extLst>
          </p:cNvPr>
          <p:cNvSpPr/>
          <p:nvPr/>
        </p:nvSpPr>
        <p:spPr>
          <a:xfrm>
            <a:off x="89176" y="4852307"/>
            <a:ext cx="12033526" cy="1073888"/>
          </a:xfrm>
          <a:prstGeom prst="rect">
            <a:avLst/>
          </a:prstGeom>
          <a:solidFill>
            <a:srgbClr val="61A2A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b="1">
                <a:solidFill>
                  <a:schemeClr val="tx1"/>
                </a:solidFill>
                <a:latin typeface="Helvetica Neue" panose="02000503000000020004" pitchFamily="2" charset="0"/>
                <a:ea typeface="Helvetica Neue" panose="02000503000000020004" pitchFamily="2" charset="0"/>
                <a:cs typeface="Helvetica Neue" panose="02000503000000020004" pitchFamily="2" charset="0"/>
              </a:rPr>
              <a:t>Clinical Construct: </a:t>
            </a:r>
            <a:r>
              <a:rPr lang="en-US" sz="240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A syndromic set of measurable traits and behaviors that together are deemed clinically relevant but not necessarily disorderly.</a:t>
            </a:r>
          </a:p>
        </p:txBody>
      </p:sp>
    </p:spTree>
    <p:extLst>
      <p:ext uri="{BB962C8B-B14F-4D97-AF65-F5344CB8AC3E}">
        <p14:creationId xmlns:p14="http://schemas.microsoft.com/office/powerpoint/2010/main" val="12531081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E5ECC5-09FF-832B-545A-FA05D67DF9D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635E45F-5DEC-8F52-FB46-E35B7275E670}"/>
              </a:ext>
            </a:extLst>
          </p:cNvPr>
          <p:cNvSpPr>
            <a:spLocks noGrp="1"/>
          </p:cNvSpPr>
          <p:nvPr>
            <p:ph type="title"/>
          </p:nvPr>
        </p:nvSpPr>
        <p:spPr/>
        <p:txBody>
          <a:bodyPr/>
          <a:lstStyle/>
          <a:p>
            <a:r>
              <a:rPr lang="en-US"/>
              <a:t>What is Psychopathy…?</a:t>
            </a:r>
          </a:p>
        </p:txBody>
      </p:sp>
      <p:sp>
        <p:nvSpPr>
          <p:cNvPr id="3" name="Content Placeholder 2">
            <a:extLst>
              <a:ext uri="{FF2B5EF4-FFF2-40B4-BE49-F238E27FC236}">
                <a16:creationId xmlns:a16="http://schemas.microsoft.com/office/drawing/2014/main" id="{252646B6-9FD3-FC7C-F61B-D8F0D1ED934D}"/>
              </a:ext>
            </a:extLst>
          </p:cNvPr>
          <p:cNvSpPr>
            <a:spLocks noGrp="1"/>
          </p:cNvSpPr>
          <p:nvPr>
            <p:ph idx="1"/>
          </p:nvPr>
        </p:nvSpPr>
        <p:spPr/>
        <p:txBody>
          <a:bodyPr>
            <a:normAutofit/>
          </a:bodyPr>
          <a:lstStyle/>
          <a:p>
            <a:endParaRPr lang="en-US"/>
          </a:p>
          <a:p>
            <a:pPr algn="ctr"/>
            <a:r>
              <a:rPr lang="en-US" sz="3200" b="1"/>
              <a:t>Classifying Mental Disorders</a:t>
            </a:r>
          </a:p>
          <a:p>
            <a:pPr algn="ctr"/>
            <a:r>
              <a:rPr lang="en-US" b="1">
                <a:solidFill>
                  <a:srgbClr val="61A2A7"/>
                </a:solidFill>
              </a:rPr>
              <a:t>Diagnostic and Statistical Manual of Mental Disorders (</a:t>
            </a:r>
            <a:r>
              <a:rPr lang="en-US" sz="2400" b="1">
                <a:solidFill>
                  <a:srgbClr val="61A2A7"/>
                </a:solidFill>
              </a:rPr>
              <a:t>DSM-5-TR)</a:t>
            </a:r>
          </a:p>
          <a:p>
            <a:pPr marL="457200" indent="-457200">
              <a:buFont typeface="Arial" panose="020B0604020202020204" pitchFamily="34" charset="0"/>
              <a:buChar char="•"/>
            </a:pPr>
            <a:endParaRPr lang="en-US"/>
          </a:p>
        </p:txBody>
      </p:sp>
      <p:sp>
        <p:nvSpPr>
          <p:cNvPr id="4" name="Slide Number Placeholder 3">
            <a:extLst>
              <a:ext uri="{FF2B5EF4-FFF2-40B4-BE49-F238E27FC236}">
                <a16:creationId xmlns:a16="http://schemas.microsoft.com/office/drawing/2014/main" id="{7B04E161-0BD7-5C8F-8C63-689988BE9ACF}"/>
              </a:ext>
            </a:extLst>
          </p:cNvPr>
          <p:cNvSpPr>
            <a:spLocks noGrp="1"/>
          </p:cNvSpPr>
          <p:nvPr>
            <p:ph type="sldNum" sz="quarter" idx="12"/>
          </p:nvPr>
        </p:nvSpPr>
        <p:spPr/>
        <p:txBody>
          <a:bodyPr/>
          <a:lstStyle/>
          <a:p>
            <a:r>
              <a:rPr lang="en-US"/>
              <a:t>Slide </a:t>
            </a:r>
            <a:fld id="{52DCE995-9B62-2245-A673-5C0F37C2ABD9}" type="slidenum">
              <a:rPr lang="en-US" smtClean="0"/>
              <a:pPr/>
              <a:t>26</a:t>
            </a:fld>
            <a:endParaRPr lang="en-US"/>
          </a:p>
        </p:txBody>
      </p:sp>
      <p:pic>
        <p:nvPicPr>
          <p:cNvPr id="8" name="Picture 4" descr="Diagnostic and Statistical Manual of Mental Disorders, Text Revision (DSM-5-TR ) image number 0">
            <a:extLst>
              <a:ext uri="{FF2B5EF4-FFF2-40B4-BE49-F238E27FC236}">
                <a16:creationId xmlns:a16="http://schemas.microsoft.com/office/drawing/2014/main" id="{4C8B283E-0C19-2D97-01B0-FF9D63629F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99672" y="3073550"/>
            <a:ext cx="2116404" cy="3023434"/>
          </a:xfrm>
          <a:prstGeom prst="rect">
            <a:avLst/>
          </a:prstGeom>
          <a:noFill/>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1E2CF41-9E16-E948-6D40-FFD3D74A6C65}"/>
              </a:ext>
            </a:extLst>
          </p:cNvPr>
          <p:cNvSpPr txBox="1"/>
          <p:nvPr/>
        </p:nvSpPr>
        <p:spPr>
          <a:xfrm>
            <a:off x="69298" y="2886841"/>
            <a:ext cx="9814969" cy="3108543"/>
          </a:xfrm>
          <a:prstGeom prst="rect">
            <a:avLst/>
          </a:prstGeom>
          <a:noFill/>
        </p:spPr>
        <p:txBody>
          <a:bodyPr wrap="square" rtlCol="0">
            <a:spAutoFit/>
          </a:bodyPr>
          <a:lstStyle/>
          <a:p>
            <a:pPr marL="457200" indent="-457200">
              <a:buFont typeface="Arial" panose="020B0604020202020204" pitchFamily="34" charset="0"/>
              <a:buChar char="•"/>
            </a:pPr>
            <a:r>
              <a:rPr lang="en-US" sz="2800">
                <a:latin typeface="Helvetica Neue" panose="02000503000000020004" pitchFamily="2" charset="0"/>
                <a:ea typeface="Helvetica Neue" panose="02000503000000020004" pitchFamily="2" charset="0"/>
                <a:cs typeface="Helvetica Neue" panose="02000503000000020004" pitchFamily="2" charset="0"/>
              </a:rPr>
              <a:t>Published by the </a:t>
            </a:r>
            <a:r>
              <a:rPr lang="en-US" sz="2800">
                <a:latin typeface="Helvetica Neue" panose="02000503000000020004" pitchFamily="2" charset="0"/>
                <a:ea typeface="Helvetica Neue" panose="02000503000000020004" pitchFamily="2" charset="0"/>
                <a:cs typeface="Helvetica Neue" panose="02000503000000020004" pitchFamily="2" charset="0"/>
                <a:hlinkClick r:id="rId3"/>
              </a:rPr>
              <a:t>American Psychiatric Association</a:t>
            </a:r>
            <a:r>
              <a:rPr lang="en-US" sz="2800">
                <a:latin typeface="Helvetica Neue" panose="02000503000000020004" pitchFamily="2" charset="0"/>
                <a:ea typeface="Helvetica Neue" panose="02000503000000020004" pitchFamily="2" charset="0"/>
                <a:cs typeface="Helvetica Neue" panose="02000503000000020004" pitchFamily="2" charset="0"/>
              </a:rPr>
              <a:t>.</a:t>
            </a:r>
          </a:p>
          <a:p>
            <a:pPr marL="457200" indent="-457200">
              <a:buFont typeface="Arial" panose="020B0604020202020204" pitchFamily="34" charset="0"/>
              <a:buChar char="•"/>
            </a:pPr>
            <a:r>
              <a:rPr lang="en-US" sz="2800">
                <a:latin typeface="Helvetica Neue" panose="02000503000000020004" pitchFamily="2" charset="0"/>
                <a:ea typeface="Helvetica Neue" panose="02000503000000020004" pitchFamily="2" charset="0"/>
                <a:cs typeface="Helvetica Neue" panose="02000503000000020004" pitchFamily="2" charset="0"/>
              </a:rPr>
              <a:t>Provides standardized criteria for diagnosing mental disorders (most clinicians use it).</a:t>
            </a:r>
          </a:p>
          <a:p>
            <a:pPr marL="457200" indent="-457200">
              <a:buFont typeface="Arial" panose="020B0604020202020204" pitchFamily="34" charset="0"/>
              <a:buChar char="•"/>
            </a:pPr>
            <a:r>
              <a:rPr lang="en-US" sz="2800">
                <a:latin typeface="Helvetica Neue" panose="02000503000000020004" pitchFamily="2" charset="0"/>
                <a:ea typeface="Helvetica Neue" panose="02000503000000020004" pitchFamily="2" charset="0"/>
                <a:cs typeface="Helvetica Neue" panose="02000503000000020004" pitchFamily="2" charset="0"/>
              </a:rPr>
              <a:t>All diagnoses are organized by disorder categories (e.g., depressive, neurodevelopmental, personality).</a:t>
            </a:r>
          </a:p>
          <a:p>
            <a:pPr marL="457200" indent="-457200">
              <a:buFont typeface="Arial" panose="020B0604020202020204" pitchFamily="34" charset="0"/>
              <a:buChar char="•"/>
            </a:pPr>
            <a:r>
              <a:rPr lang="en-US" sz="2800">
                <a:latin typeface="Helvetica Neue" panose="02000503000000020004" pitchFamily="2" charset="0"/>
                <a:ea typeface="Helvetica Neue" panose="02000503000000020004" pitchFamily="2" charset="0"/>
                <a:cs typeface="Helvetica Neue" panose="02000503000000020004" pitchFamily="2" charset="0"/>
              </a:rPr>
              <a:t>Primarily used in the United States and Canada for research, teaching, and insurance billing.</a:t>
            </a:r>
          </a:p>
        </p:txBody>
      </p:sp>
    </p:spTree>
    <p:extLst>
      <p:ext uri="{BB962C8B-B14F-4D97-AF65-F5344CB8AC3E}">
        <p14:creationId xmlns:p14="http://schemas.microsoft.com/office/powerpoint/2010/main" val="28478317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940B1C-C412-77CF-2C23-F02BA963E31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126C770-1559-E319-4AC8-A3217EA4047C}"/>
              </a:ext>
            </a:extLst>
          </p:cNvPr>
          <p:cNvSpPr>
            <a:spLocks noGrp="1"/>
          </p:cNvSpPr>
          <p:nvPr>
            <p:ph type="title"/>
          </p:nvPr>
        </p:nvSpPr>
        <p:spPr/>
        <p:txBody>
          <a:bodyPr/>
          <a:lstStyle/>
          <a:p>
            <a:r>
              <a:rPr lang="en-US"/>
              <a:t>What is Psychopathy…?</a:t>
            </a:r>
          </a:p>
        </p:txBody>
      </p:sp>
      <p:sp>
        <p:nvSpPr>
          <p:cNvPr id="3" name="Content Placeholder 2">
            <a:extLst>
              <a:ext uri="{FF2B5EF4-FFF2-40B4-BE49-F238E27FC236}">
                <a16:creationId xmlns:a16="http://schemas.microsoft.com/office/drawing/2014/main" id="{0BBE0923-D4D7-676F-4388-27EFAFDD3515}"/>
              </a:ext>
            </a:extLst>
          </p:cNvPr>
          <p:cNvSpPr>
            <a:spLocks noGrp="1"/>
          </p:cNvSpPr>
          <p:nvPr>
            <p:ph idx="1"/>
          </p:nvPr>
        </p:nvSpPr>
        <p:spPr/>
        <p:txBody>
          <a:bodyPr>
            <a:normAutofit/>
          </a:bodyPr>
          <a:lstStyle/>
          <a:p>
            <a:endParaRPr lang="en-US"/>
          </a:p>
          <a:p>
            <a:pPr algn="ctr"/>
            <a:r>
              <a:rPr lang="en-US" sz="3200" b="1"/>
              <a:t>Classifying Mental Disorders</a:t>
            </a:r>
          </a:p>
          <a:p>
            <a:pPr algn="ctr"/>
            <a:r>
              <a:rPr lang="en-US" b="1">
                <a:solidFill>
                  <a:srgbClr val="61A2A7"/>
                </a:solidFill>
              </a:rPr>
              <a:t>International Classification of Diseases (</a:t>
            </a:r>
            <a:r>
              <a:rPr lang="en-US" sz="2400" b="1">
                <a:solidFill>
                  <a:srgbClr val="61A2A7"/>
                </a:solidFill>
              </a:rPr>
              <a:t>ICD-11)</a:t>
            </a:r>
          </a:p>
          <a:p>
            <a:pPr marL="457200" indent="-457200">
              <a:buFont typeface="Arial" panose="020B0604020202020204" pitchFamily="34" charset="0"/>
              <a:buChar char="•"/>
            </a:pPr>
            <a:endParaRPr lang="en-US"/>
          </a:p>
        </p:txBody>
      </p:sp>
      <p:sp>
        <p:nvSpPr>
          <p:cNvPr id="4" name="Slide Number Placeholder 3">
            <a:extLst>
              <a:ext uri="{FF2B5EF4-FFF2-40B4-BE49-F238E27FC236}">
                <a16:creationId xmlns:a16="http://schemas.microsoft.com/office/drawing/2014/main" id="{313DFD6A-5DC9-E989-7F91-E561655FA0B3}"/>
              </a:ext>
            </a:extLst>
          </p:cNvPr>
          <p:cNvSpPr>
            <a:spLocks noGrp="1"/>
          </p:cNvSpPr>
          <p:nvPr>
            <p:ph type="sldNum" sz="quarter" idx="12"/>
          </p:nvPr>
        </p:nvSpPr>
        <p:spPr/>
        <p:txBody>
          <a:bodyPr/>
          <a:lstStyle/>
          <a:p>
            <a:r>
              <a:rPr lang="en-US"/>
              <a:t>Slide </a:t>
            </a:r>
            <a:fld id="{52DCE995-9B62-2245-A673-5C0F37C2ABD9}" type="slidenum">
              <a:rPr lang="en-US" smtClean="0"/>
              <a:pPr/>
              <a:t>27</a:t>
            </a:fld>
            <a:endParaRPr lang="en-US"/>
          </a:p>
        </p:txBody>
      </p:sp>
      <p:sp>
        <p:nvSpPr>
          <p:cNvPr id="5" name="TextBox 4">
            <a:extLst>
              <a:ext uri="{FF2B5EF4-FFF2-40B4-BE49-F238E27FC236}">
                <a16:creationId xmlns:a16="http://schemas.microsoft.com/office/drawing/2014/main" id="{8F1C3376-C07E-43EB-EE1B-E0E5C67426FF}"/>
              </a:ext>
            </a:extLst>
          </p:cNvPr>
          <p:cNvSpPr txBox="1"/>
          <p:nvPr/>
        </p:nvSpPr>
        <p:spPr>
          <a:xfrm>
            <a:off x="69298" y="2886841"/>
            <a:ext cx="9814969" cy="3539430"/>
          </a:xfrm>
          <a:prstGeom prst="rect">
            <a:avLst/>
          </a:prstGeom>
          <a:noFill/>
        </p:spPr>
        <p:txBody>
          <a:bodyPr wrap="square" rtlCol="0">
            <a:spAutoFit/>
          </a:bodyPr>
          <a:lstStyle/>
          <a:p>
            <a:pPr marL="457200" indent="-457200">
              <a:buFont typeface="Arial" panose="020B0604020202020204" pitchFamily="34" charset="0"/>
              <a:buChar char="•"/>
            </a:pPr>
            <a:r>
              <a:rPr lang="en-US" sz="2800">
                <a:latin typeface="Helvetica Neue" panose="02000503000000020004" pitchFamily="2" charset="0"/>
                <a:ea typeface="Helvetica Neue" panose="02000503000000020004" pitchFamily="2" charset="0"/>
                <a:cs typeface="Helvetica Neue" panose="02000503000000020004" pitchFamily="2" charset="0"/>
              </a:rPr>
              <a:t>Published by the </a:t>
            </a:r>
            <a:r>
              <a:rPr lang="en-US" sz="2800">
                <a:latin typeface="Helvetica Neue" panose="02000503000000020004" pitchFamily="2" charset="0"/>
                <a:ea typeface="Helvetica Neue" panose="02000503000000020004" pitchFamily="2" charset="0"/>
                <a:cs typeface="Helvetica Neue" panose="02000503000000020004" pitchFamily="2" charset="0"/>
                <a:hlinkClick r:id="rId2"/>
              </a:rPr>
              <a:t>World Health Organization</a:t>
            </a:r>
            <a:r>
              <a:rPr lang="en-US" sz="2800">
                <a:latin typeface="Helvetica Neue" panose="02000503000000020004" pitchFamily="2" charset="0"/>
                <a:ea typeface="Helvetica Neue" panose="02000503000000020004" pitchFamily="2" charset="0"/>
                <a:cs typeface="Helvetica Neue" panose="02000503000000020004" pitchFamily="2" charset="0"/>
              </a:rPr>
              <a:t> (WHO).</a:t>
            </a:r>
          </a:p>
          <a:p>
            <a:pPr marL="457200" indent="-457200">
              <a:buFont typeface="Arial" panose="020B0604020202020204" pitchFamily="34" charset="0"/>
              <a:buChar char="•"/>
            </a:pPr>
            <a:r>
              <a:rPr lang="en-US" sz="2800">
                <a:latin typeface="Helvetica Neue" panose="02000503000000020004" pitchFamily="2" charset="0"/>
                <a:ea typeface="Helvetica Neue" panose="02000503000000020004" pitchFamily="2" charset="0"/>
                <a:cs typeface="Helvetica Neue" panose="02000503000000020004" pitchFamily="2" charset="0"/>
              </a:rPr>
              <a:t>Intended for global use in health systems worldwide (e.g., clinical care, health statistics, epidemiology).</a:t>
            </a:r>
          </a:p>
          <a:p>
            <a:pPr marL="457200" indent="-457200">
              <a:buFont typeface="Arial" panose="020B0604020202020204" pitchFamily="34" charset="0"/>
              <a:buChar char="•"/>
            </a:pPr>
            <a:r>
              <a:rPr lang="en-US" sz="2800">
                <a:latin typeface="Helvetica Neue" panose="02000503000000020004" pitchFamily="2" charset="0"/>
                <a:ea typeface="Helvetica Neue" panose="02000503000000020004" pitchFamily="2" charset="0"/>
                <a:cs typeface="Helvetica Neue" panose="02000503000000020004" pitchFamily="2" charset="0"/>
              </a:rPr>
              <a:t>Covers all diseases and health conditions, not only mental disorders.</a:t>
            </a:r>
          </a:p>
          <a:p>
            <a:pPr marL="457200" indent="-457200">
              <a:buFont typeface="Arial" panose="020B0604020202020204" pitchFamily="34" charset="0"/>
              <a:buChar char="•"/>
            </a:pPr>
            <a:r>
              <a:rPr lang="en-US" sz="2800">
                <a:latin typeface="Helvetica Neue" panose="02000503000000020004" pitchFamily="2" charset="0"/>
                <a:ea typeface="Helvetica Neue" panose="02000503000000020004" pitchFamily="2" charset="0"/>
                <a:cs typeface="Helvetica Neue" panose="02000503000000020004" pitchFamily="2" charset="0"/>
              </a:rPr>
              <a:t>Aligns with DSM in many areas, but differences exist (e.g., </a:t>
            </a:r>
            <a:r>
              <a:rPr lang="en-US" sz="2800">
                <a:latin typeface="Helvetica Neue" panose="02000503000000020004" pitchFamily="2" charset="0"/>
                <a:ea typeface="Helvetica Neue" panose="02000503000000020004" pitchFamily="2" charset="0"/>
                <a:cs typeface="Helvetica Neue" panose="02000503000000020004" pitchFamily="2" charset="0"/>
                <a:hlinkClick r:id="rId3"/>
              </a:rPr>
              <a:t>personality disorder categories</a:t>
            </a:r>
            <a:r>
              <a:rPr lang="en-US" sz="2800">
                <a:latin typeface="Helvetica Neue" panose="02000503000000020004" pitchFamily="2" charset="0"/>
                <a:ea typeface="Helvetica Neue" panose="02000503000000020004" pitchFamily="2" charset="0"/>
                <a:cs typeface="Helvetica Neue" panose="02000503000000020004" pitchFamily="2" charset="0"/>
              </a:rPr>
              <a:t>).</a:t>
            </a:r>
          </a:p>
          <a:p>
            <a:pPr marL="457200" indent="-457200">
              <a:buFont typeface="Arial" panose="020B0604020202020204" pitchFamily="34" charset="0"/>
              <a:buChar char="•"/>
            </a:pPr>
            <a:r>
              <a:rPr lang="en-US" sz="2800">
                <a:latin typeface="Helvetica Neue" panose="02000503000000020004" pitchFamily="2" charset="0"/>
                <a:ea typeface="Helvetica Neue" panose="02000503000000020004" pitchFamily="2" charset="0"/>
                <a:cs typeface="Helvetica Neue" panose="02000503000000020004" pitchFamily="2" charset="0"/>
              </a:rPr>
              <a:t>Freely </a:t>
            </a:r>
            <a:r>
              <a:rPr lang="en-US" sz="2800">
                <a:latin typeface="Helvetica Neue" panose="02000503000000020004" pitchFamily="2" charset="0"/>
                <a:ea typeface="Helvetica Neue" panose="02000503000000020004" pitchFamily="2" charset="0"/>
                <a:cs typeface="Helvetica Neue" panose="02000503000000020004" pitchFamily="2" charset="0"/>
                <a:hlinkClick r:id="rId4"/>
              </a:rPr>
              <a:t>available online</a:t>
            </a:r>
            <a:r>
              <a:rPr lang="en-US" sz="2800">
                <a:latin typeface="Helvetica Neue" panose="02000503000000020004" pitchFamily="2" charset="0"/>
                <a:ea typeface="Helvetica Neue" panose="02000503000000020004" pitchFamily="2" charset="0"/>
                <a:cs typeface="Helvetica Neue" panose="02000503000000020004" pitchFamily="2" charset="0"/>
              </a:rPr>
              <a:t> in multiple languages.</a:t>
            </a:r>
          </a:p>
        </p:txBody>
      </p:sp>
      <p:pic>
        <p:nvPicPr>
          <p:cNvPr id="3076" name="Picture 4" descr="ICD-11 - International Classification of Diseases 11th Revision by WHO –  BooksNbooks">
            <a:extLst>
              <a:ext uri="{FF2B5EF4-FFF2-40B4-BE49-F238E27FC236}">
                <a16:creationId xmlns:a16="http://schemas.microsoft.com/office/drawing/2014/main" id="{04A4AE70-4B50-2530-DD5F-F5D0F64E664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97153" y="2992364"/>
            <a:ext cx="2218923" cy="332838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69214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5F010B-42B5-F193-D1F5-D37C1E75733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AA23B89-6164-53A7-FA1E-8CAEA2254EDC}"/>
              </a:ext>
            </a:extLst>
          </p:cNvPr>
          <p:cNvSpPr>
            <a:spLocks noGrp="1"/>
          </p:cNvSpPr>
          <p:nvPr>
            <p:ph type="title"/>
          </p:nvPr>
        </p:nvSpPr>
        <p:spPr/>
        <p:txBody>
          <a:bodyPr/>
          <a:lstStyle/>
          <a:p>
            <a:r>
              <a:rPr lang="en-US"/>
              <a:t>What is Psychopathy…?</a:t>
            </a:r>
          </a:p>
        </p:txBody>
      </p:sp>
      <p:sp>
        <p:nvSpPr>
          <p:cNvPr id="3" name="Content Placeholder 2">
            <a:extLst>
              <a:ext uri="{FF2B5EF4-FFF2-40B4-BE49-F238E27FC236}">
                <a16:creationId xmlns:a16="http://schemas.microsoft.com/office/drawing/2014/main" id="{F8FC08DF-BE0A-399E-0ED0-1D5767CC3F97}"/>
              </a:ext>
            </a:extLst>
          </p:cNvPr>
          <p:cNvSpPr>
            <a:spLocks noGrp="1"/>
          </p:cNvSpPr>
          <p:nvPr>
            <p:ph idx="1"/>
          </p:nvPr>
        </p:nvSpPr>
        <p:spPr/>
        <p:txBody>
          <a:bodyPr/>
          <a:lstStyle/>
          <a:p>
            <a:endParaRPr lang="en-US"/>
          </a:p>
          <a:p>
            <a:pPr algn="ctr"/>
            <a:r>
              <a:rPr lang="en-US" sz="3200" b="1"/>
              <a:t>DSM-5-TR </a:t>
            </a:r>
            <a:r>
              <a:rPr lang="en-US" sz="3200" b="1">
                <a:sym typeface="Wingdings" pitchFamily="2" charset="2"/>
              </a:rPr>
              <a:t> Psychopathy is defined as a </a:t>
            </a:r>
            <a:r>
              <a:rPr lang="en-US" sz="3200" b="1"/>
              <a:t>sub-type of </a:t>
            </a:r>
            <a:r>
              <a:rPr lang="en-US" sz="3200" b="1">
                <a:solidFill>
                  <a:srgbClr val="61A2A7"/>
                </a:solidFill>
              </a:rPr>
              <a:t>Antisocial Personality Disorder</a:t>
            </a:r>
          </a:p>
          <a:p>
            <a:pPr algn="ctr"/>
            <a:endParaRPr lang="en-US" sz="3200" b="1"/>
          </a:p>
        </p:txBody>
      </p:sp>
      <p:sp>
        <p:nvSpPr>
          <p:cNvPr id="4" name="Slide Number Placeholder 3">
            <a:extLst>
              <a:ext uri="{FF2B5EF4-FFF2-40B4-BE49-F238E27FC236}">
                <a16:creationId xmlns:a16="http://schemas.microsoft.com/office/drawing/2014/main" id="{10F6D82D-B186-E3D1-03AC-FD376FD08603}"/>
              </a:ext>
            </a:extLst>
          </p:cNvPr>
          <p:cNvSpPr>
            <a:spLocks noGrp="1"/>
          </p:cNvSpPr>
          <p:nvPr>
            <p:ph type="sldNum" sz="quarter" idx="12"/>
          </p:nvPr>
        </p:nvSpPr>
        <p:spPr/>
        <p:txBody>
          <a:bodyPr/>
          <a:lstStyle/>
          <a:p>
            <a:r>
              <a:rPr lang="en-US"/>
              <a:t>Slide </a:t>
            </a:r>
            <a:fld id="{52DCE995-9B62-2245-A673-5C0F37C2ABD9}" type="slidenum">
              <a:rPr lang="en-US" smtClean="0"/>
              <a:pPr/>
              <a:t>28</a:t>
            </a:fld>
            <a:endParaRPr lang="en-US"/>
          </a:p>
        </p:txBody>
      </p:sp>
      <p:pic>
        <p:nvPicPr>
          <p:cNvPr id="6" name="Picture 5">
            <a:extLst>
              <a:ext uri="{FF2B5EF4-FFF2-40B4-BE49-F238E27FC236}">
                <a16:creationId xmlns:a16="http://schemas.microsoft.com/office/drawing/2014/main" id="{77D80A75-09F8-3BF0-E4AF-8C4CC26511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24809" y="2641371"/>
            <a:ext cx="5829358" cy="4001953"/>
          </a:xfrm>
          <a:prstGeom prst="rect">
            <a:avLst/>
          </a:prstGeom>
          <a:ln>
            <a:solidFill>
              <a:schemeClr val="tx1"/>
            </a:solidFill>
          </a:ln>
          <a:effectLst>
            <a:outerShdw blurRad="50800" dist="38100" dir="2700000" algn="tl" rotWithShape="0">
              <a:prstClr val="black">
                <a:alpha val="40000"/>
              </a:prstClr>
            </a:outerShdw>
          </a:effectLst>
        </p:spPr>
      </p:pic>
      <p:pic>
        <p:nvPicPr>
          <p:cNvPr id="8" name="Picture 4" descr="Diagnostic and Statistical Manual of Mental Disorders, Text Revision (DSM-5-TR ) image number 0">
            <a:extLst>
              <a:ext uri="{FF2B5EF4-FFF2-40B4-BE49-F238E27FC236}">
                <a16:creationId xmlns:a16="http://schemas.microsoft.com/office/drawing/2014/main" id="{1DB2A88C-CB5D-80AD-B0C2-CB6601BE22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6495" y="2641370"/>
            <a:ext cx="2801367" cy="4001953"/>
          </a:xfrm>
          <a:prstGeom prst="rect">
            <a:avLst/>
          </a:prstGeom>
          <a:noFill/>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9495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5BA91B-1B2C-C375-8F9B-401DE5029ED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32D923E-937C-CB97-7265-4ADAA8187D98}"/>
              </a:ext>
            </a:extLst>
          </p:cNvPr>
          <p:cNvSpPr>
            <a:spLocks noGrp="1"/>
          </p:cNvSpPr>
          <p:nvPr>
            <p:ph type="title"/>
          </p:nvPr>
        </p:nvSpPr>
        <p:spPr/>
        <p:txBody>
          <a:bodyPr/>
          <a:lstStyle/>
          <a:p>
            <a:r>
              <a:rPr lang="en-US"/>
              <a:t>What is Psychopathy…?</a:t>
            </a:r>
          </a:p>
        </p:txBody>
      </p:sp>
      <p:sp>
        <p:nvSpPr>
          <p:cNvPr id="3" name="Content Placeholder 2">
            <a:extLst>
              <a:ext uri="{FF2B5EF4-FFF2-40B4-BE49-F238E27FC236}">
                <a16:creationId xmlns:a16="http://schemas.microsoft.com/office/drawing/2014/main" id="{4208B01A-8295-8EB7-F907-6EB294A986B7}"/>
              </a:ext>
            </a:extLst>
          </p:cNvPr>
          <p:cNvSpPr>
            <a:spLocks noGrp="1"/>
          </p:cNvSpPr>
          <p:nvPr>
            <p:ph idx="1"/>
          </p:nvPr>
        </p:nvSpPr>
        <p:spPr/>
        <p:txBody>
          <a:bodyPr/>
          <a:lstStyle/>
          <a:p>
            <a:endParaRPr lang="en-US"/>
          </a:p>
          <a:p>
            <a:pPr algn="ctr"/>
            <a:r>
              <a:rPr lang="en-US" sz="3200" b="1"/>
              <a:t>Taxonomy of DSM-5-TR Personality Disorders (PD)</a:t>
            </a:r>
          </a:p>
          <a:p>
            <a:pPr algn="ctr"/>
            <a:endParaRPr lang="en-US" sz="3200" b="1"/>
          </a:p>
          <a:p>
            <a:pPr algn="ctr"/>
            <a:endParaRPr lang="en-US" sz="3200" b="1"/>
          </a:p>
        </p:txBody>
      </p:sp>
      <p:sp>
        <p:nvSpPr>
          <p:cNvPr id="4" name="Slide Number Placeholder 3">
            <a:extLst>
              <a:ext uri="{FF2B5EF4-FFF2-40B4-BE49-F238E27FC236}">
                <a16:creationId xmlns:a16="http://schemas.microsoft.com/office/drawing/2014/main" id="{9BE7302F-7293-506F-B39E-B6621A6EA932}"/>
              </a:ext>
            </a:extLst>
          </p:cNvPr>
          <p:cNvSpPr>
            <a:spLocks noGrp="1"/>
          </p:cNvSpPr>
          <p:nvPr>
            <p:ph type="sldNum" sz="quarter" idx="12"/>
          </p:nvPr>
        </p:nvSpPr>
        <p:spPr/>
        <p:txBody>
          <a:bodyPr/>
          <a:lstStyle/>
          <a:p>
            <a:r>
              <a:rPr lang="en-US"/>
              <a:t>Slide </a:t>
            </a:r>
            <a:fld id="{52DCE995-9B62-2245-A673-5C0F37C2ABD9}" type="slidenum">
              <a:rPr lang="en-US" smtClean="0"/>
              <a:pPr/>
              <a:t>29</a:t>
            </a:fld>
            <a:endParaRPr lang="en-US"/>
          </a:p>
        </p:txBody>
      </p:sp>
      <p:sp>
        <p:nvSpPr>
          <p:cNvPr id="5" name="Rectangle 4">
            <a:extLst>
              <a:ext uri="{FF2B5EF4-FFF2-40B4-BE49-F238E27FC236}">
                <a16:creationId xmlns:a16="http://schemas.microsoft.com/office/drawing/2014/main" id="{614CD3BB-C157-53D1-DBA6-33124F3EBEBF}"/>
              </a:ext>
            </a:extLst>
          </p:cNvPr>
          <p:cNvSpPr/>
          <p:nvPr/>
        </p:nvSpPr>
        <p:spPr>
          <a:xfrm>
            <a:off x="4008474" y="2388737"/>
            <a:ext cx="3315241" cy="469754"/>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latin typeface="Helvetica" pitchFamily="2" charset="0"/>
              </a:rPr>
              <a:t>Personality Disorders</a:t>
            </a:r>
          </a:p>
        </p:txBody>
      </p:sp>
      <p:sp>
        <p:nvSpPr>
          <p:cNvPr id="7" name="Rectangle 6">
            <a:extLst>
              <a:ext uri="{FF2B5EF4-FFF2-40B4-BE49-F238E27FC236}">
                <a16:creationId xmlns:a16="http://schemas.microsoft.com/office/drawing/2014/main" id="{E6EB4D2F-B9DE-4767-95AD-F652F4CD1DDE}"/>
              </a:ext>
            </a:extLst>
          </p:cNvPr>
          <p:cNvSpPr/>
          <p:nvPr/>
        </p:nvSpPr>
        <p:spPr>
          <a:xfrm>
            <a:off x="1178237" y="3257910"/>
            <a:ext cx="2343397" cy="539932"/>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a:latin typeface="Helvetica" pitchFamily="2" charset="0"/>
              </a:rPr>
              <a:t>Cluster A</a:t>
            </a:r>
          </a:p>
        </p:txBody>
      </p:sp>
      <p:sp>
        <p:nvSpPr>
          <p:cNvPr id="9" name="Rectangle 8">
            <a:extLst>
              <a:ext uri="{FF2B5EF4-FFF2-40B4-BE49-F238E27FC236}">
                <a16:creationId xmlns:a16="http://schemas.microsoft.com/office/drawing/2014/main" id="{2CD4B862-39DC-E96C-3A07-3CB33F8CAC7E}"/>
              </a:ext>
            </a:extLst>
          </p:cNvPr>
          <p:cNvSpPr/>
          <p:nvPr/>
        </p:nvSpPr>
        <p:spPr>
          <a:xfrm>
            <a:off x="3670076" y="3257910"/>
            <a:ext cx="2343397" cy="539932"/>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a:latin typeface="Helvetica" pitchFamily="2" charset="0"/>
              </a:rPr>
              <a:t>Cluster B</a:t>
            </a:r>
          </a:p>
        </p:txBody>
      </p:sp>
      <p:sp>
        <p:nvSpPr>
          <p:cNvPr id="10" name="Rectangle 9">
            <a:extLst>
              <a:ext uri="{FF2B5EF4-FFF2-40B4-BE49-F238E27FC236}">
                <a16:creationId xmlns:a16="http://schemas.microsoft.com/office/drawing/2014/main" id="{3A5A3BC4-9318-1DAC-FFE8-BCFD57861D1B}"/>
              </a:ext>
            </a:extLst>
          </p:cNvPr>
          <p:cNvSpPr/>
          <p:nvPr/>
        </p:nvSpPr>
        <p:spPr>
          <a:xfrm>
            <a:off x="6161915" y="3257910"/>
            <a:ext cx="2343397" cy="539932"/>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a:latin typeface="Helvetica" pitchFamily="2" charset="0"/>
              </a:rPr>
              <a:t>Cluster C</a:t>
            </a:r>
          </a:p>
        </p:txBody>
      </p:sp>
      <p:sp>
        <p:nvSpPr>
          <p:cNvPr id="11" name="Rectangle 10">
            <a:extLst>
              <a:ext uri="{FF2B5EF4-FFF2-40B4-BE49-F238E27FC236}">
                <a16:creationId xmlns:a16="http://schemas.microsoft.com/office/drawing/2014/main" id="{1C096ADB-1E6B-D016-0FE1-5787947CBAED}"/>
              </a:ext>
            </a:extLst>
          </p:cNvPr>
          <p:cNvSpPr/>
          <p:nvPr/>
        </p:nvSpPr>
        <p:spPr>
          <a:xfrm>
            <a:off x="8725006" y="3257910"/>
            <a:ext cx="2343397" cy="539932"/>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a:latin typeface="Helvetica" pitchFamily="2" charset="0"/>
              </a:rPr>
              <a:t>Other</a:t>
            </a:r>
          </a:p>
        </p:txBody>
      </p:sp>
      <p:sp>
        <p:nvSpPr>
          <p:cNvPr id="12" name="Rectangle 11">
            <a:extLst>
              <a:ext uri="{FF2B5EF4-FFF2-40B4-BE49-F238E27FC236}">
                <a16:creationId xmlns:a16="http://schemas.microsoft.com/office/drawing/2014/main" id="{B489DF15-9CE8-7DC8-A380-4366E330DF26}"/>
              </a:ext>
            </a:extLst>
          </p:cNvPr>
          <p:cNvSpPr/>
          <p:nvPr/>
        </p:nvSpPr>
        <p:spPr>
          <a:xfrm>
            <a:off x="8725006" y="3850505"/>
            <a:ext cx="2343397" cy="1043155"/>
          </a:xfrm>
          <a:prstGeom prst="rect">
            <a:avLst/>
          </a:prstGeom>
          <a:solidFill>
            <a:schemeClr val="bg1">
              <a:lumMod val="6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a:latin typeface="Helvetica" pitchFamily="2" charset="0"/>
              </a:rPr>
              <a:t>Personality Change Due to Another Medical Condition.</a:t>
            </a:r>
          </a:p>
        </p:txBody>
      </p:sp>
      <p:sp>
        <p:nvSpPr>
          <p:cNvPr id="13" name="Rectangle 12">
            <a:extLst>
              <a:ext uri="{FF2B5EF4-FFF2-40B4-BE49-F238E27FC236}">
                <a16:creationId xmlns:a16="http://schemas.microsoft.com/office/drawing/2014/main" id="{E000CEDC-D54A-57A7-EBA0-41BBFD75B7FC}"/>
              </a:ext>
            </a:extLst>
          </p:cNvPr>
          <p:cNvSpPr/>
          <p:nvPr/>
        </p:nvSpPr>
        <p:spPr>
          <a:xfrm>
            <a:off x="8725006" y="4961865"/>
            <a:ext cx="2343397" cy="409455"/>
          </a:xfrm>
          <a:prstGeom prst="rect">
            <a:avLst/>
          </a:prstGeom>
          <a:solidFill>
            <a:schemeClr val="bg1">
              <a:lumMod val="6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a:latin typeface="Helvetica" pitchFamily="2" charset="0"/>
              </a:rPr>
              <a:t>Other Specified PD</a:t>
            </a:r>
          </a:p>
        </p:txBody>
      </p:sp>
      <p:sp>
        <p:nvSpPr>
          <p:cNvPr id="14" name="Rectangle 13">
            <a:extLst>
              <a:ext uri="{FF2B5EF4-FFF2-40B4-BE49-F238E27FC236}">
                <a16:creationId xmlns:a16="http://schemas.microsoft.com/office/drawing/2014/main" id="{851DB51D-ACEB-52B5-60C4-B909561EA346}"/>
              </a:ext>
            </a:extLst>
          </p:cNvPr>
          <p:cNvSpPr/>
          <p:nvPr/>
        </p:nvSpPr>
        <p:spPr>
          <a:xfrm>
            <a:off x="8725006" y="5439525"/>
            <a:ext cx="2343397" cy="409455"/>
          </a:xfrm>
          <a:prstGeom prst="rect">
            <a:avLst/>
          </a:prstGeom>
          <a:solidFill>
            <a:schemeClr val="bg1">
              <a:lumMod val="6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a:latin typeface="Helvetica" pitchFamily="2" charset="0"/>
              </a:rPr>
              <a:t>Unspecified PD</a:t>
            </a:r>
          </a:p>
        </p:txBody>
      </p:sp>
      <p:sp>
        <p:nvSpPr>
          <p:cNvPr id="15" name="Rectangle 14">
            <a:extLst>
              <a:ext uri="{FF2B5EF4-FFF2-40B4-BE49-F238E27FC236}">
                <a16:creationId xmlns:a16="http://schemas.microsoft.com/office/drawing/2014/main" id="{2113E293-17E9-A0FC-6582-73809F081543}"/>
              </a:ext>
            </a:extLst>
          </p:cNvPr>
          <p:cNvSpPr/>
          <p:nvPr/>
        </p:nvSpPr>
        <p:spPr>
          <a:xfrm>
            <a:off x="6161915" y="3850504"/>
            <a:ext cx="2343397" cy="409455"/>
          </a:xfrm>
          <a:prstGeom prst="rect">
            <a:avLst/>
          </a:prstGeom>
          <a:solidFill>
            <a:schemeClr val="bg1">
              <a:lumMod val="6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a:latin typeface="Helvetica" pitchFamily="2" charset="0"/>
              </a:rPr>
              <a:t>Avoidant PD</a:t>
            </a:r>
          </a:p>
        </p:txBody>
      </p:sp>
      <p:sp>
        <p:nvSpPr>
          <p:cNvPr id="16" name="Rectangle 15">
            <a:extLst>
              <a:ext uri="{FF2B5EF4-FFF2-40B4-BE49-F238E27FC236}">
                <a16:creationId xmlns:a16="http://schemas.microsoft.com/office/drawing/2014/main" id="{5B24B96D-9C0D-19C1-3952-2D49F50D2A3B}"/>
              </a:ext>
            </a:extLst>
          </p:cNvPr>
          <p:cNvSpPr/>
          <p:nvPr/>
        </p:nvSpPr>
        <p:spPr>
          <a:xfrm>
            <a:off x="6161915" y="4313427"/>
            <a:ext cx="2343397" cy="409455"/>
          </a:xfrm>
          <a:prstGeom prst="rect">
            <a:avLst/>
          </a:prstGeom>
          <a:solidFill>
            <a:schemeClr val="bg1">
              <a:lumMod val="6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a:latin typeface="Helvetica" pitchFamily="2" charset="0"/>
              </a:rPr>
              <a:t>Dependent PD</a:t>
            </a:r>
          </a:p>
        </p:txBody>
      </p:sp>
      <p:sp>
        <p:nvSpPr>
          <p:cNvPr id="17" name="Rectangle 16">
            <a:extLst>
              <a:ext uri="{FF2B5EF4-FFF2-40B4-BE49-F238E27FC236}">
                <a16:creationId xmlns:a16="http://schemas.microsoft.com/office/drawing/2014/main" id="{1FB84875-8635-3143-DC02-8058D7C76BE6}"/>
              </a:ext>
            </a:extLst>
          </p:cNvPr>
          <p:cNvSpPr/>
          <p:nvPr/>
        </p:nvSpPr>
        <p:spPr>
          <a:xfrm>
            <a:off x="6161915" y="4776912"/>
            <a:ext cx="2343397" cy="409455"/>
          </a:xfrm>
          <a:prstGeom prst="rect">
            <a:avLst/>
          </a:prstGeom>
          <a:solidFill>
            <a:schemeClr val="bg1">
              <a:lumMod val="6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a:latin typeface="Helvetica" pitchFamily="2" charset="0"/>
              </a:rPr>
              <a:t>Obsessive-Compulsive PD</a:t>
            </a:r>
          </a:p>
        </p:txBody>
      </p:sp>
      <p:sp>
        <p:nvSpPr>
          <p:cNvPr id="18" name="Rectangle 17">
            <a:extLst>
              <a:ext uri="{FF2B5EF4-FFF2-40B4-BE49-F238E27FC236}">
                <a16:creationId xmlns:a16="http://schemas.microsoft.com/office/drawing/2014/main" id="{CB8551A3-BC38-1074-1DE7-8F826D0C70E9}"/>
              </a:ext>
            </a:extLst>
          </p:cNvPr>
          <p:cNvSpPr/>
          <p:nvPr/>
        </p:nvSpPr>
        <p:spPr>
          <a:xfrm>
            <a:off x="3670076" y="3850504"/>
            <a:ext cx="2343397" cy="409455"/>
          </a:xfrm>
          <a:prstGeom prst="rect">
            <a:avLst/>
          </a:prstGeom>
          <a:solidFill>
            <a:schemeClr val="bg1">
              <a:lumMod val="6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a:latin typeface="Helvetica" pitchFamily="2" charset="0"/>
              </a:rPr>
              <a:t>Borderline PD</a:t>
            </a:r>
          </a:p>
        </p:txBody>
      </p:sp>
      <p:sp>
        <p:nvSpPr>
          <p:cNvPr id="19" name="Rectangle 18">
            <a:extLst>
              <a:ext uri="{FF2B5EF4-FFF2-40B4-BE49-F238E27FC236}">
                <a16:creationId xmlns:a16="http://schemas.microsoft.com/office/drawing/2014/main" id="{242C8894-A82D-C00E-812B-034FE67932EF}"/>
              </a:ext>
            </a:extLst>
          </p:cNvPr>
          <p:cNvSpPr/>
          <p:nvPr/>
        </p:nvSpPr>
        <p:spPr>
          <a:xfrm>
            <a:off x="3670076" y="4313427"/>
            <a:ext cx="2343397" cy="409455"/>
          </a:xfrm>
          <a:prstGeom prst="rect">
            <a:avLst/>
          </a:prstGeom>
          <a:solidFill>
            <a:schemeClr val="bg1">
              <a:lumMod val="6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a:latin typeface="Helvetica" pitchFamily="2" charset="0"/>
              </a:rPr>
              <a:t>Histrionic PD</a:t>
            </a:r>
          </a:p>
        </p:txBody>
      </p:sp>
      <p:sp>
        <p:nvSpPr>
          <p:cNvPr id="20" name="Rectangle 19">
            <a:extLst>
              <a:ext uri="{FF2B5EF4-FFF2-40B4-BE49-F238E27FC236}">
                <a16:creationId xmlns:a16="http://schemas.microsoft.com/office/drawing/2014/main" id="{AD07CB3B-EFB0-7F97-86B2-B67496BF6F94}"/>
              </a:ext>
            </a:extLst>
          </p:cNvPr>
          <p:cNvSpPr/>
          <p:nvPr/>
        </p:nvSpPr>
        <p:spPr>
          <a:xfrm>
            <a:off x="3670076" y="4776913"/>
            <a:ext cx="2343397" cy="409455"/>
          </a:xfrm>
          <a:prstGeom prst="rect">
            <a:avLst/>
          </a:prstGeom>
          <a:solidFill>
            <a:schemeClr val="bg1">
              <a:lumMod val="6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a:latin typeface="Helvetica" pitchFamily="2" charset="0"/>
              </a:rPr>
              <a:t>Narcissistic PD</a:t>
            </a:r>
          </a:p>
        </p:txBody>
      </p:sp>
      <p:sp>
        <p:nvSpPr>
          <p:cNvPr id="21" name="Rectangle 20">
            <a:extLst>
              <a:ext uri="{FF2B5EF4-FFF2-40B4-BE49-F238E27FC236}">
                <a16:creationId xmlns:a16="http://schemas.microsoft.com/office/drawing/2014/main" id="{79771821-7C6D-DB28-329E-A013709F02D5}"/>
              </a:ext>
            </a:extLst>
          </p:cNvPr>
          <p:cNvSpPr/>
          <p:nvPr/>
        </p:nvSpPr>
        <p:spPr>
          <a:xfrm>
            <a:off x="3670076" y="5250215"/>
            <a:ext cx="2343397" cy="409455"/>
          </a:xfrm>
          <a:prstGeom prst="rect">
            <a:avLst/>
          </a:prstGeom>
          <a:solidFill>
            <a:schemeClr val="tx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a:latin typeface="Helvetica" pitchFamily="2" charset="0"/>
              </a:rPr>
              <a:t>Antisocial PD</a:t>
            </a:r>
          </a:p>
        </p:txBody>
      </p:sp>
      <p:sp>
        <p:nvSpPr>
          <p:cNvPr id="22" name="Rectangle 21">
            <a:extLst>
              <a:ext uri="{FF2B5EF4-FFF2-40B4-BE49-F238E27FC236}">
                <a16:creationId xmlns:a16="http://schemas.microsoft.com/office/drawing/2014/main" id="{45B7B5EE-C7BE-A2E1-4D79-7DDC32C7BF18}"/>
              </a:ext>
            </a:extLst>
          </p:cNvPr>
          <p:cNvSpPr/>
          <p:nvPr/>
        </p:nvSpPr>
        <p:spPr>
          <a:xfrm>
            <a:off x="1178237" y="3850504"/>
            <a:ext cx="2343397" cy="409455"/>
          </a:xfrm>
          <a:prstGeom prst="rect">
            <a:avLst/>
          </a:prstGeom>
          <a:solidFill>
            <a:schemeClr val="bg1">
              <a:lumMod val="6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a:latin typeface="Helvetica" pitchFamily="2" charset="0"/>
              </a:rPr>
              <a:t>Paranoid PD</a:t>
            </a:r>
          </a:p>
        </p:txBody>
      </p:sp>
      <p:sp>
        <p:nvSpPr>
          <p:cNvPr id="23" name="Rectangle 22">
            <a:extLst>
              <a:ext uri="{FF2B5EF4-FFF2-40B4-BE49-F238E27FC236}">
                <a16:creationId xmlns:a16="http://schemas.microsoft.com/office/drawing/2014/main" id="{5A679C38-56E4-C39D-B951-420EC04B1B82}"/>
              </a:ext>
            </a:extLst>
          </p:cNvPr>
          <p:cNvSpPr/>
          <p:nvPr/>
        </p:nvSpPr>
        <p:spPr>
          <a:xfrm>
            <a:off x="1178237" y="4313427"/>
            <a:ext cx="2343397" cy="409455"/>
          </a:xfrm>
          <a:prstGeom prst="rect">
            <a:avLst/>
          </a:prstGeom>
          <a:solidFill>
            <a:schemeClr val="bg1">
              <a:lumMod val="6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a:latin typeface="Helvetica" pitchFamily="2" charset="0"/>
              </a:rPr>
              <a:t>Schizoid PD</a:t>
            </a:r>
          </a:p>
        </p:txBody>
      </p:sp>
      <p:sp>
        <p:nvSpPr>
          <p:cNvPr id="24" name="Rectangle 23">
            <a:extLst>
              <a:ext uri="{FF2B5EF4-FFF2-40B4-BE49-F238E27FC236}">
                <a16:creationId xmlns:a16="http://schemas.microsoft.com/office/drawing/2014/main" id="{6D47C15F-8B71-B286-BBF0-996F5C2E8A8E}"/>
              </a:ext>
            </a:extLst>
          </p:cNvPr>
          <p:cNvSpPr/>
          <p:nvPr/>
        </p:nvSpPr>
        <p:spPr>
          <a:xfrm>
            <a:off x="1178237" y="4776913"/>
            <a:ext cx="2343397" cy="409455"/>
          </a:xfrm>
          <a:prstGeom prst="rect">
            <a:avLst/>
          </a:prstGeom>
          <a:solidFill>
            <a:schemeClr val="bg1">
              <a:lumMod val="6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a:latin typeface="Helvetica" pitchFamily="2" charset="0"/>
              </a:rPr>
              <a:t>Schizotypal PD</a:t>
            </a:r>
          </a:p>
        </p:txBody>
      </p:sp>
      <p:sp>
        <p:nvSpPr>
          <p:cNvPr id="25" name="Rectangle 24">
            <a:extLst>
              <a:ext uri="{FF2B5EF4-FFF2-40B4-BE49-F238E27FC236}">
                <a16:creationId xmlns:a16="http://schemas.microsoft.com/office/drawing/2014/main" id="{C45FA249-89DC-46B4-FAE9-A76C8F89C341}"/>
              </a:ext>
            </a:extLst>
          </p:cNvPr>
          <p:cNvSpPr/>
          <p:nvPr/>
        </p:nvSpPr>
        <p:spPr>
          <a:xfrm>
            <a:off x="3670076" y="5723517"/>
            <a:ext cx="2343397" cy="409455"/>
          </a:xfrm>
          <a:prstGeom prst="rect">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a:latin typeface="Helvetica" pitchFamily="2" charset="0"/>
              </a:rPr>
              <a:t>Psychopathic Subtype</a:t>
            </a:r>
          </a:p>
        </p:txBody>
      </p:sp>
      <p:cxnSp>
        <p:nvCxnSpPr>
          <p:cNvPr id="26" name="Elbow Connector 25">
            <a:extLst>
              <a:ext uri="{FF2B5EF4-FFF2-40B4-BE49-F238E27FC236}">
                <a16:creationId xmlns:a16="http://schemas.microsoft.com/office/drawing/2014/main" id="{916F45AF-3C03-AA36-454F-4CCD693C2B19}"/>
              </a:ext>
            </a:extLst>
          </p:cNvPr>
          <p:cNvCxnSpPr>
            <a:stCxn id="21" idx="1"/>
            <a:endCxn id="25" idx="1"/>
          </p:cNvCxnSpPr>
          <p:nvPr/>
        </p:nvCxnSpPr>
        <p:spPr>
          <a:xfrm rot="10800000" flipV="1">
            <a:off x="3670076" y="5454943"/>
            <a:ext cx="12700" cy="473302"/>
          </a:xfrm>
          <a:prstGeom prst="bentConnector3">
            <a:avLst>
              <a:gd name="adj1" fmla="val 1800000"/>
            </a:avLst>
          </a:prstGeom>
          <a:ln w="28575">
            <a:solidFill>
              <a:schemeClr val="accent5">
                <a:lumMod val="50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27" name="Elbow Connector 26">
            <a:extLst>
              <a:ext uri="{FF2B5EF4-FFF2-40B4-BE49-F238E27FC236}">
                <a16:creationId xmlns:a16="http://schemas.microsoft.com/office/drawing/2014/main" id="{C69D760C-5533-DF89-11DD-CCE12D0AD1F2}"/>
              </a:ext>
            </a:extLst>
          </p:cNvPr>
          <p:cNvCxnSpPr>
            <a:cxnSpLocks/>
            <a:stCxn id="5" idx="2"/>
            <a:endCxn id="7" idx="0"/>
          </p:cNvCxnSpPr>
          <p:nvPr/>
        </p:nvCxnSpPr>
        <p:spPr>
          <a:xfrm rot="5400000">
            <a:off x="3808307" y="1400121"/>
            <a:ext cx="399419" cy="3316159"/>
          </a:xfrm>
          <a:prstGeom prst="bentConnector3">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Elbow Connector 27">
            <a:extLst>
              <a:ext uri="{FF2B5EF4-FFF2-40B4-BE49-F238E27FC236}">
                <a16:creationId xmlns:a16="http://schemas.microsoft.com/office/drawing/2014/main" id="{AF03582A-CD7C-BC71-00A9-52851F6AC751}"/>
              </a:ext>
            </a:extLst>
          </p:cNvPr>
          <p:cNvCxnSpPr>
            <a:cxnSpLocks/>
            <a:stCxn id="5" idx="2"/>
            <a:endCxn id="9" idx="0"/>
          </p:cNvCxnSpPr>
          <p:nvPr/>
        </p:nvCxnSpPr>
        <p:spPr>
          <a:xfrm rot="5400000">
            <a:off x="5054226" y="2646040"/>
            <a:ext cx="399419" cy="824320"/>
          </a:xfrm>
          <a:prstGeom prst="bentConnector3">
            <a:avLst>
              <a:gd name="adj1" fmla="val 50000"/>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Elbow Connector 28">
            <a:extLst>
              <a:ext uri="{FF2B5EF4-FFF2-40B4-BE49-F238E27FC236}">
                <a16:creationId xmlns:a16="http://schemas.microsoft.com/office/drawing/2014/main" id="{63DE586D-D12D-C92A-9EFB-E1BE60446F0F}"/>
              </a:ext>
            </a:extLst>
          </p:cNvPr>
          <p:cNvCxnSpPr>
            <a:cxnSpLocks/>
            <a:stCxn id="5" idx="2"/>
            <a:endCxn id="10" idx="0"/>
          </p:cNvCxnSpPr>
          <p:nvPr/>
        </p:nvCxnSpPr>
        <p:spPr>
          <a:xfrm rot="16200000" flipH="1">
            <a:off x="6300145" y="2224440"/>
            <a:ext cx="399419" cy="1667519"/>
          </a:xfrm>
          <a:prstGeom prst="bentConnector3">
            <a:avLst>
              <a:gd name="adj1" fmla="val 50000"/>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Elbow Connector 29">
            <a:extLst>
              <a:ext uri="{FF2B5EF4-FFF2-40B4-BE49-F238E27FC236}">
                <a16:creationId xmlns:a16="http://schemas.microsoft.com/office/drawing/2014/main" id="{2433E43F-18B5-CF59-F9E5-10657050BE5D}"/>
              </a:ext>
            </a:extLst>
          </p:cNvPr>
          <p:cNvCxnSpPr>
            <a:cxnSpLocks/>
            <a:stCxn id="5" idx="2"/>
            <a:endCxn id="11" idx="0"/>
          </p:cNvCxnSpPr>
          <p:nvPr/>
        </p:nvCxnSpPr>
        <p:spPr>
          <a:xfrm rot="16200000" flipH="1">
            <a:off x="7581691" y="942895"/>
            <a:ext cx="399419" cy="4230610"/>
          </a:xfrm>
          <a:prstGeom prst="bentConnector3">
            <a:avLst>
              <a:gd name="adj1" fmla="val 50000"/>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D94E7520-5D60-E480-F711-DC008C4D9D4B}"/>
              </a:ext>
            </a:extLst>
          </p:cNvPr>
          <p:cNvSpPr/>
          <p:nvPr/>
        </p:nvSpPr>
        <p:spPr>
          <a:xfrm>
            <a:off x="990209" y="2992296"/>
            <a:ext cx="7623958" cy="3200051"/>
          </a:xfrm>
          <a:prstGeom prst="rect">
            <a:avLst/>
          </a:prstGeom>
          <a:noFill/>
          <a:ln w="19050">
            <a:solidFill>
              <a:srgbClr val="FF000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100">
              <a:latin typeface="Helvetica" pitchFamily="2" charset="0"/>
            </a:endParaRPr>
          </a:p>
        </p:txBody>
      </p:sp>
      <p:sp>
        <p:nvSpPr>
          <p:cNvPr id="32" name="TextBox 31">
            <a:extLst>
              <a:ext uri="{FF2B5EF4-FFF2-40B4-BE49-F238E27FC236}">
                <a16:creationId xmlns:a16="http://schemas.microsoft.com/office/drawing/2014/main" id="{F4D7F434-F791-E1E4-FCB4-22FCD15D8D89}"/>
              </a:ext>
            </a:extLst>
          </p:cNvPr>
          <p:cNvSpPr txBox="1"/>
          <p:nvPr/>
        </p:nvSpPr>
        <p:spPr>
          <a:xfrm rot="16200000">
            <a:off x="-1159516" y="4423044"/>
            <a:ext cx="3736536" cy="338554"/>
          </a:xfrm>
          <a:prstGeom prst="rect">
            <a:avLst/>
          </a:prstGeom>
          <a:noFill/>
        </p:spPr>
        <p:txBody>
          <a:bodyPr wrap="none" rtlCol="0">
            <a:spAutoFit/>
          </a:bodyPr>
          <a:lstStyle/>
          <a:p>
            <a:r>
              <a:rPr lang="en-US" sz="1600">
                <a:solidFill>
                  <a:srgbClr val="FF0000"/>
                </a:solidFill>
                <a:latin typeface="Helvetica" pitchFamily="2" charset="0"/>
              </a:rPr>
              <a:t>Specific Types of Personality Disorders</a:t>
            </a:r>
          </a:p>
        </p:txBody>
      </p:sp>
    </p:spTree>
    <p:extLst>
      <p:ext uri="{BB962C8B-B14F-4D97-AF65-F5344CB8AC3E}">
        <p14:creationId xmlns:p14="http://schemas.microsoft.com/office/powerpoint/2010/main" val="566008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fill="hold"/>
                                        <p:tgtEl>
                                          <p:spTgt spid="32"/>
                                        </p:tgtEl>
                                        <p:attrNameLst>
                                          <p:attrName>ppt_x</p:attrName>
                                        </p:attrNameLst>
                                      </p:cBhvr>
                                      <p:tavLst>
                                        <p:tav tm="0">
                                          <p:val>
                                            <p:strVal val="#ppt_x"/>
                                          </p:val>
                                        </p:tav>
                                        <p:tav tm="100000">
                                          <p:val>
                                            <p:strVal val="#ppt_x"/>
                                          </p:val>
                                        </p:tav>
                                      </p:tavLst>
                                    </p:anim>
                                    <p:anim calcmode="lin" valueType="num">
                                      <p:cBhvr additive="base">
                                        <p:cTn id="8" dur="500" fill="hold"/>
                                        <p:tgtEl>
                                          <p:spTgt spid="3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500" fill="hold"/>
                                        <p:tgtEl>
                                          <p:spTgt spid="31"/>
                                        </p:tgtEl>
                                        <p:attrNameLst>
                                          <p:attrName>ppt_x</p:attrName>
                                        </p:attrNameLst>
                                      </p:cBhvr>
                                      <p:tavLst>
                                        <p:tav tm="0">
                                          <p:val>
                                            <p:strVal val="#ppt_x"/>
                                          </p:val>
                                        </p:tav>
                                        <p:tav tm="100000">
                                          <p:val>
                                            <p:strVal val="#ppt_x"/>
                                          </p:val>
                                        </p:tav>
                                      </p:tavLst>
                                    </p:anim>
                                    <p:anim calcmode="lin" valueType="num">
                                      <p:cBhvr additive="base">
                                        <p:cTn id="12"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a:extLst>
            <a:ext uri="{FF2B5EF4-FFF2-40B4-BE49-F238E27FC236}">
              <a16:creationId xmlns:a16="http://schemas.microsoft.com/office/drawing/2014/main" id="{AB6B0845-AD7A-DECD-97D9-018D4F45AE9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52E5909-A1D6-DBCC-009E-A8640B52E00F}"/>
              </a:ext>
            </a:extLst>
          </p:cNvPr>
          <p:cNvSpPr>
            <a:spLocks noGrp="1"/>
          </p:cNvSpPr>
          <p:nvPr>
            <p:ph type="title"/>
          </p:nvPr>
        </p:nvSpPr>
        <p:spPr>
          <a:xfrm>
            <a:off x="2320413" y="2497395"/>
            <a:ext cx="7452852" cy="1707484"/>
          </a:xfrm>
        </p:spPr>
        <p:txBody>
          <a:bodyPr/>
          <a:lstStyle/>
          <a:p>
            <a:pPr algn="ctr"/>
            <a:r>
              <a:rPr lang="en-US" sz="6000" dirty="0">
                <a:solidFill>
                  <a:schemeClr val="bg1"/>
                </a:solidFill>
              </a:rPr>
              <a:t>Course Information</a:t>
            </a:r>
          </a:p>
        </p:txBody>
      </p:sp>
      <p:sp>
        <p:nvSpPr>
          <p:cNvPr id="7" name="Rectangle 6">
            <a:extLst>
              <a:ext uri="{FF2B5EF4-FFF2-40B4-BE49-F238E27FC236}">
                <a16:creationId xmlns:a16="http://schemas.microsoft.com/office/drawing/2014/main" id="{FD211346-1CFF-BAB0-09FD-8DA8078CAA38}"/>
              </a:ext>
            </a:extLst>
          </p:cNvPr>
          <p:cNvSpPr/>
          <p:nvPr/>
        </p:nvSpPr>
        <p:spPr>
          <a:xfrm>
            <a:off x="2320413" y="1759974"/>
            <a:ext cx="7452852" cy="344129"/>
          </a:xfrm>
          <a:prstGeom prst="rect">
            <a:avLst/>
          </a:prstGeom>
          <a:solidFill>
            <a:srgbClr val="61A2A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0192F9E6-F3AF-6AE4-6BA2-C6B8E73BD7DC}"/>
              </a:ext>
            </a:extLst>
          </p:cNvPr>
          <p:cNvSpPr/>
          <p:nvPr/>
        </p:nvSpPr>
        <p:spPr>
          <a:xfrm>
            <a:off x="2320413" y="4581833"/>
            <a:ext cx="7452852" cy="344129"/>
          </a:xfrm>
          <a:prstGeom prst="rect">
            <a:avLst/>
          </a:prstGeom>
          <a:solidFill>
            <a:srgbClr val="61A2A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446065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920766-32F0-73D3-6751-72074CF7FD5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8EC6AA6-ED45-7912-07DD-45A302AB1B42}"/>
              </a:ext>
            </a:extLst>
          </p:cNvPr>
          <p:cNvSpPr>
            <a:spLocks noGrp="1"/>
          </p:cNvSpPr>
          <p:nvPr>
            <p:ph type="title"/>
          </p:nvPr>
        </p:nvSpPr>
        <p:spPr/>
        <p:txBody>
          <a:bodyPr/>
          <a:lstStyle/>
          <a:p>
            <a:r>
              <a:rPr lang="en-US"/>
              <a:t>What is Psychopathy…?</a:t>
            </a:r>
          </a:p>
        </p:txBody>
      </p:sp>
      <p:sp>
        <p:nvSpPr>
          <p:cNvPr id="3" name="Content Placeholder 2">
            <a:extLst>
              <a:ext uri="{FF2B5EF4-FFF2-40B4-BE49-F238E27FC236}">
                <a16:creationId xmlns:a16="http://schemas.microsoft.com/office/drawing/2014/main" id="{E81BA5C7-411B-B396-E80F-8A1DC4B4365A}"/>
              </a:ext>
            </a:extLst>
          </p:cNvPr>
          <p:cNvSpPr>
            <a:spLocks noGrp="1"/>
          </p:cNvSpPr>
          <p:nvPr>
            <p:ph idx="1"/>
          </p:nvPr>
        </p:nvSpPr>
        <p:spPr/>
        <p:txBody>
          <a:bodyPr/>
          <a:lstStyle/>
          <a:p>
            <a:endParaRPr lang="en-US"/>
          </a:p>
          <a:p>
            <a:pPr algn="ctr"/>
            <a:r>
              <a:rPr lang="en-US" sz="3200" b="1"/>
              <a:t>Conceptual Nuances and Potential Confusions</a:t>
            </a:r>
          </a:p>
        </p:txBody>
      </p:sp>
      <p:sp>
        <p:nvSpPr>
          <p:cNvPr id="4" name="Slide Number Placeholder 3">
            <a:extLst>
              <a:ext uri="{FF2B5EF4-FFF2-40B4-BE49-F238E27FC236}">
                <a16:creationId xmlns:a16="http://schemas.microsoft.com/office/drawing/2014/main" id="{9221C724-680C-1F89-7CCF-E76F47221D76}"/>
              </a:ext>
            </a:extLst>
          </p:cNvPr>
          <p:cNvSpPr>
            <a:spLocks noGrp="1"/>
          </p:cNvSpPr>
          <p:nvPr>
            <p:ph type="sldNum" sz="quarter" idx="12"/>
          </p:nvPr>
        </p:nvSpPr>
        <p:spPr/>
        <p:txBody>
          <a:bodyPr/>
          <a:lstStyle/>
          <a:p>
            <a:r>
              <a:rPr lang="en-US"/>
              <a:t>Slide </a:t>
            </a:r>
            <a:fld id="{52DCE995-9B62-2245-A673-5C0F37C2ABD9}" type="slidenum">
              <a:rPr lang="en-US" smtClean="0"/>
              <a:pPr/>
              <a:t>30</a:t>
            </a:fld>
            <a:endParaRPr lang="en-US"/>
          </a:p>
        </p:txBody>
      </p:sp>
      <p:sp>
        <p:nvSpPr>
          <p:cNvPr id="5" name="Rectangle 4">
            <a:extLst>
              <a:ext uri="{FF2B5EF4-FFF2-40B4-BE49-F238E27FC236}">
                <a16:creationId xmlns:a16="http://schemas.microsoft.com/office/drawing/2014/main" id="{74ABB847-5474-1CAC-2330-D0C91092F36E}"/>
              </a:ext>
            </a:extLst>
          </p:cNvPr>
          <p:cNvSpPr/>
          <p:nvPr/>
        </p:nvSpPr>
        <p:spPr>
          <a:xfrm>
            <a:off x="82550" y="2430839"/>
            <a:ext cx="12033526" cy="1073888"/>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b="1">
                <a:solidFill>
                  <a:srgbClr val="61A2A7"/>
                </a:solidFill>
                <a:latin typeface="Helvetica Neue" panose="02000503000000020004" pitchFamily="2" charset="0"/>
                <a:ea typeface="Helvetica Neue" panose="02000503000000020004" pitchFamily="2" charset="0"/>
                <a:cs typeface="Helvetica Neue" panose="02000503000000020004" pitchFamily="2" charset="0"/>
              </a:rPr>
              <a:t>Psychopath: </a:t>
            </a:r>
            <a:r>
              <a:rPr lang="en-US" sz="240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Today’s clinicians and scientists tend to avoid the term “psychopath,” as it is increasingly seen as derogatory. </a:t>
            </a:r>
          </a:p>
        </p:txBody>
      </p:sp>
      <p:sp>
        <p:nvSpPr>
          <p:cNvPr id="6" name="Rectangle 5">
            <a:extLst>
              <a:ext uri="{FF2B5EF4-FFF2-40B4-BE49-F238E27FC236}">
                <a16:creationId xmlns:a16="http://schemas.microsoft.com/office/drawing/2014/main" id="{49CF1187-518D-3061-DC2E-4CBD92AB5CCB}"/>
              </a:ext>
            </a:extLst>
          </p:cNvPr>
          <p:cNvSpPr/>
          <p:nvPr/>
        </p:nvSpPr>
        <p:spPr>
          <a:xfrm>
            <a:off x="89176" y="3699658"/>
            <a:ext cx="12033526" cy="1073888"/>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b="1">
                <a:solidFill>
                  <a:srgbClr val="61A2A7"/>
                </a:solidFill>
                <a:latin typeface="Helvetica Neue" panose="02000503000000020004" pitchFamily="2" charset="0"/>
                <a:ea typeface="Helvetica Neue" panose="02000503000000020004" pitchFamily="2" charset="0"/>
                <a:cs typeface="Helvetica Neue" panose="02000503000000020004" pitchFamily="2" charset="0"/>
              </a:rPr>
              <a:t>Psychopathic: </a:t>
            </a:r>
            <a:r>
              <a:rPr lang="en-US" sz="240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An </a:t>
            </a:r>
            <a:r>
              <a:rPr lang="en-US" sz="2400" i="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adjectival derivative</a:t>
            </a:r>
            <a:r>
              <a:rPr lang="en-US" sz="240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 clinicians sometimes use to indicate that a person has either sub-clinical or clinical levels of psychopathy.</a:t>
            </a:r>
          </a:p>
        </p:txBody>
      </p:sp>
      <p:sp>
        <p:nvSpPr>
          <p:cNvPr id="7" name="Rectangle 6">
            <a:extLst>
              <a:ext uri="{FF2B5EF4-FFF2-40B4-BE49-F238E27FC236}">
                <a16:creationId xmlns:a16="http://schemas.microsoft.com/office/drawing/2014/main" id="{EDF1709A-0655-7349-B5DE-92C44BE7BF13}"/>
              </a:ext>
            </a:extLst>
          </p:cNvPr>
          <p:cNvSpPr/>
          <p:nvPr/>
        </p:nvSpPr>
        <p:spPr>
          <a:xfrm>
            <a:off x="69298" y="4968477"/>
            <a:ext cx="12033526" cy="1073888"/>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b="1">
                <a:solidFill>
                  <a:srgbClr val="61A2A7"/>
                </a:solidFill>
                <a:latin typeface="Helvetica Neue" panose="02000503000000020004" pitchFamily="2" charset="0"/>
                <a:ea typeface="Helvetica Neue" panose="02000503000000020004" pitchFamily="2" charset="0"/>
                <a:cs typeface="Helvetica Neue" panose="02000503000000020004" pitchFamily="2" charset="0"/>
              </a:rPr>
              <a:t>Psychopathic Traits:</a:t>
            </a:r>
            <a:r>
              <a:rPr lang="en-US" sz="2400">
                <a:solidFill>
                  <a:srgbClr val="61A2A7"/>
                </a:solidFill>
                <a:latin typeface="Helvetica Neue" panose="02000503000000020004" pitchFamily="2" charset="0"/>
                <a:ea typeface="Helvetica Neue" panose="02000503000000020004" pitchFamily="2" charset="0"/>
                <a:cs typeface="Helvetica Neue" panose="02000503000000020004" pitchFamily="2" charset="0"/>
              </a:rPr>
              <a:t> </a:t>
            </a:r>
            <a:r>
              <a:rPr lang="en-US" sz="240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This concept is used traits associated with psychopathy or that a person has some (but not all) of the traits (i.e., sub-clinical).</a:t>
            </a:r>
          </a:p>
        </p:txBody>
      </p:sp>
    </p:spTree>
    <p:extLst>
      <p:ext uri="{BB962C8B-B14F-4D97-AF65-F5344CB8AC3E}">
        <p14:creationId xmlns:p14="http://schemas.microsoft.com/office/powerpoint/2010/main" val="2211092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758B44-4F6B-7842-9C0D-733D6C2A269B}"/>
              </a:ext>
            </a:extLst>
          </p:cNvPr>
          <p:cNvSpPr>
            <a:spLocks noGrp="1"/>
          </p:cNvSpPr>
          <p:nvPr>
            <p:ph type="title"/>
          </p:nvPr>
        </p:nvSpPr>
        <p:spPr/>
        <p:txBody>
          <a:bodyPr/>
          <a:lstStyle/>
          <a:p>
            <a:r>
              <a:rPr lang="en-US"/>
              <a:t>Course Information:</a:t>
            </a:r>
          </a:p>
        </p:txBody>
      </p:sp>
      <p:sp>
        <p:nvSpPr>
          <p:cNvPr id="3" name="Content Placeholder 2">
            <a:extLst>
              <a:ext uri="{FF2B5EF4-FFF2-40B4-BE49-F238E27FC236}">
                <a16:creationId xmlns:a16="http://schemas.microsoft.com/office/drawing/2014/main" id="{82DA474D-6138-3348-8C61-2F2F5F79FADA}"/>
              </a:ext>
            </a:extLst>
          </p:cNvPr>
          <p:cNvSpPr>
            <a:spLocks noGrp="1"/>
          </p:cNvSpPr>
          <p:nvPr>
            <p:ph idx="1"/>
          </p:nvPr>
        </p:nvSpPr>
        <p:spPr/>
        <p:txBody>
          <a:bodyPr>
            <a:normAutofit/>
          </a:bodyPr>
          <a:lstStyle/>
          <a:p>
            <a:pPr marL="0" indent="0">
              <a:lnSpc>
                <a:spcPct val="110000"/>
              </a:lnSpc>
              <a:buNone/>
            </a:pPr>
            <a:endParaRPr lang="en-US"/>
          </a:p>
          <a:p>
            <a:pPr marL="0" indent="0" algn="ctr">
              <a:lnSpc>
                <a:spcPct val="110000"/>
              </a:lnSpc>
              <a:buNone/>
            </a:pPr>
            <a:r>
              <a:rPr lang="en-US" sz="4000" b="1"/>
              <a:t>The Value of an </a:t>
            </a:r>
            <a:r>
              <a:rPr lang="en-US" sz="4000" b="1">
                <a:solidFill>
                  <a:srgbClr val="61A2A7"/>
                </a:solidFill>
              </a:rPr>
              <a:t>Inclusive</a:t>
            </a:r>
            <a:r>
              <a:rPr lang="en-US" sz="4000" b="1"/>
              <a:t> Learning Environment</a:t>
            </a:r>
          </a:p>
          <a:p>
            <a:pPr marL="285750" indent="-285750" algn="just">
              <a:lnSpc>
                <a:spcPct val="110000"/>
              </a:lnSpc>
              <a:buFont typeface="Arial" charset="0"/>
              <a:buChar char="•"/>
            </a:pPr>
            <a:endParaRPr lang="en-US" sz="3600">
              <a:latin typeface="Garamond" charset="0"/>
              <a:ea typeface="Garamond" charset="0"/>
              <a:cs typeface="Garamond" charset="0"/>
            </a:endParaRPr>
          </a:p>
          <a:p>
            <a:pPr marL="0" indent="0">
              <a:lnSpc>
                <a:spcPct val="110000"/>
              </a:lnSpc>
              <a:buNone/>
            </a:pPr>
            <a:endParaRPr lang="en-US"/>
          </a:p>
        </p:txBody>
      </p:sp>
      <p:pic>
        <p:nvPicPr>
          <p:cNvPr id="2052" name="Picture 4" descr="Brands creating value through diversity, equity and inclusion. - Andy  Stalman">
            <a:extLst>
              <a:ext uri="{FF2B5EF4-FFF2-40B4-BE49-F238E27FC236}">
                <a16:creationId xmlns:a16="http://schemas.microsoft.com/office/drawing/2014/main" id="{3D99EE7C-99E0-F748-56AE-92245FFBEC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3025" y="2729244"/>
            <a:ext cx="5085124" cy="369702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Diversity and Inclusion Cartoon - Bill Abbott Cartoons">
            <a:extLst>
              <a:ext uri="{FF2B5EF4-FFF2-40B4-BE49-F238E27FC236}">
                <a16:creationId xmlns:a16="http://schemas.microsoft.com/office/drawing/2014/main" id="{439832B8-05B6-0E12-9747-2AA907C202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50235" y="2819399"/>
            <a:ext cx="3491111" cy="3491111"/>
          </a:xfrm>
          <a:custGeom>
            <a:avLst/>
            <a:gdLst>
              <a:gd name="connsiteX0" fmla="*/ 0 w 3491111"/>
              <a:gd name="connsiteY0" fmla="*/ 0 h 3491111"/>
              <a:gd name="connsiteX1" fmla="*/ 546941 w 3491111"/>
              <a:gd name="connsiteY1" fmla="*/ 0 h 3491111"/>
              <a:gd name="connsiteX2" fmla="*/ 1024059 w 3491111"/>
              <a:gd name="connsiteY2" fmla="*/ 0 h 3491111"/>
              <a:gd name="connsiteX3" fmla="*/ 1675733 w 3491111"/>
              <a:gd name="connsiteY3" fmla="*/ 0 h 3491111"/>
              <a:gd name="connsiteX4" fmla="*/ 2222674 w 3491111"/>
              <a:gd name="connsiteY4" fmla="*/ 0 h 3491111"/>
              <a:gd name="connsiteX5" fmla="*/ 2769615 w 3491111"/>
              <a:gd name="connsiteY5" fmla="*/ 0 h 3491111"/>
              <a:gd name="connsiteX6" fmla="*/ 3491111 w 3491111"/>
              <a:gd name="connsiteY6" fmla="*/ 0 h 3491111"/>
              <a:gd name="connsiteX7" fmla="*/ 3491111 w 3491111"/>
              <a:gd name="connsiteY7" fmla="*/ 512030 h 3491111"/>
              <a:gd name="connsiteX8" fmla="*/ 3491111 w 3491111"/>
              <a:gd name="connsiteY8" fmla="*/ 1093881 h 3491111"/>
              <a:gd name="connsiteX9" fmla="*/ 3491111 w 3491111"/>
              <a:gd name="connsiteY9" fmla="*/ 1605911 h 3491111"/>
              <a:gd name="connsiteX10" fmla="*/ 3491111 w 3491111"/>
              <a:gd name="connsiteY10" fmla="*/ 2117941 h 3491111"/>
              <a:gd name="connsiteX11" fmla="*/ 3491111 w 3491111"/>
              <a:gd name="connsiteY11" fmla="*/ 2699793 h 3491111"/>
              <a:gd name="connsiteX12" fmla="*/ 3491111 w 3491111"/>
              <a:gd name="connsiteY12" fmla="*/ 3491111 h 3491111"/>
              <a:gd name="connsiteX13" fmla="*/ 3013992 w 3491111"/>
              <a:gd name="connsiteY13" fmla="*/ 3491111 h 3491111"/>
              <a:gd name="connsiteX14" fmla="*/ 2362318 w 3491111"/>
              <a:gd name="connsiteY14" fmla="*/ 3491111 h 3491111"/>
              <a:gd name="connsiteX15" fmla="*/ 1850289 w 3491111"/>
              <a:gd name="connsiteY15" fmla="*/ 3491111 h 3491111"/>
              <a:gd name="connsiteX16" fmla="*/ 1268437 w 3491111"/>
              <a:gd name="connsiteY16" fmla="*/ 3491111 h 3491111"/>
              <a:gd name="connsiteX17" fmla="*/ 616763 w 3491111"/>
              <a:gd name="connsiteY17" fmla="*/ 3491111 h 3491111"/>
              <a:gd name="connsiteX18" fmla="*/ 0 w 3491111"/>
              <a:gd name="connsiteY18" fmla="*/ 3491111 h 3491111"/>
              <a:gd name="connsiteX19" fmla="*/ 0 w 3491111"/>
              <a:gd name="connsiteY19" fmla="*/ 3013992 h 3491111"/>
              <a:gd name="connsiteX20" fmla="*/ 0 w 3491111"/>
              <a:gd name="connsiteY20" fmla="*/ 2501963 h 3491111"/>
              <a:gd name="connsiteX21" fmla="*/ 0 w 3491111"/>
              <a:gd name="connsiteY21" fmla="*/ 1955022 h 3491111"/>
              <a:gd name="connsiteX22" fmla="*/ 0 w 3491111"/>
              <a:gd name="connsiteY22" fmla="*/ 1303348 h 3491111"/>
              <a:gd name="connsiteX23" fmla="*/ 0 w 3491111"/>
              <a:gd name="connsiteY23" fmla="*/ 721496 h 3491111"/>
              <a:gd name="connsiteX24" fmla="*/ 0 w 3491111"/>
              <a:gd name="connsiteY24" fmla="*/ 0 h 3491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491111" h="3491111" extrusionOk="0">
                <a:moveTo>
                  <a:pt x="0" y="0"/>
                </a:moveTo>
                <a:cubicBezTo>
                  <a:pt x="168620" y="-37399"/>
                  <a:pt x="429978" y="11069"/>
                  <a:pt x="546941" y="0"/>
                </a:cubicBezTo>
                <a:cubicBezTo>
                  <a:pt x="663904" y="-11069"/>
                  <a:pt x="832866" y="15650"/>
                  <a:pt x="1024059" y="0"/>
                </a:cubicBezTo>
                <a:cubicBezTo>
                  <a:pt x="1215252" y="-15650"/>
                  <a:pt x="1470743" y="25618"/>
                  <a:pt x="1675733" y="0"/>
                </a:cubicBezTo>
                <a:cubicBezTo>
                  <a:pt x="1880723" y="-25618"/>
                  <a:pt x="2067413" y="57280"/>
                  <a:pt x="2222674" y="0"/>
                </a:cubicBezTo>
                <a:cubicBezTo>
                  <a:pt x="2377935" y="-57280"/>
                  <a:pt x="2619205" y="25316"/>
                  <a:pt x="2769615" y="0"/>
                </a:cubicBezTo>
                <a:cubicBezTo>
                  <a:pt x="2920025" y="-25316"/>
                  <a:pt x="3154310" y="41881"/>
                  <a:pt x="3491111" y="0"/>
                </a:cubicBezTo>
                <a:cubicBezTo>
                  <a:pt x="3516380" y="249317"/>
                  <a:pt x="3447366" y="312004"/>
                  <a:pt x="3491111" y="512030"/>
                </a:cubicBezTo>
                <a:cubicBezTo>
                  <a:pt x="3534856" y="712056"/>
                  <a:pt x="3464129" y="855248"/>
                  <a:pt x="3491111" y="1093881"/>
                </a:cubicBezTo>
                <a:cubicBezTo>
                  <a:pt x="3518093" y="1332514"/>
                  <a:pt x="3475917" y="1420095"/>
                  <a:pt x="3491111" y="1605911"/>
                </a:cubicBezTo>
                <a:cubicBezTo>
                  <a:pt x="3506305" y="1791727"/>
                  <a:pt x="3465788" y="1906123"/>
                  <a:pt x="3491111" y="2117941"/>
                </a:cubicBezTo>
                <a:cubicBezTo>
                  <a:pt x="3516434" y="2329759"/>
                  <a:pt x="3463956" y="2443222"/>
                  <a:pt x="3491111" y="2699793"/>
                </a:cubicBezTo>
                <a:cubicBezTo>
                  <a:pt x="3518266" y="2956364"/>
                  <a:pt x="3441169" y="3213413"/>
                  <a:pt x="3491111" y="3491111"/>
                </a:cubicBezTo>
                <a:cubicBezTo>
                  <a:pt x="3350214" y="3496342"/>
                  <a:pt x="3118104" y="3471680"/>
                  <a:pt x="3013992" y="3491111"/>
                </a:cubicBezTo>
                <a:cubicBezTo>
                  <a:pt x="2909880" y="3510542"/>
                  <a:pt x="2600557" y="3488314"/>
                  <a:pt x="2362318" y="3491111"/>
                </a:cubicBezTo>
                <a:cubicBezTo>
                  <a:pt x="2124079" y="3493908"/>
                  <a:pt x="1952768" y="3480264"/>
                  <a:pt x="1850289" y="3491111"/>
                </a:cubicBezTo>
                <a:cubicBezTo>
                  <a:pt x="1747810" y="3501958"/>
                  <a:pt x="1523038" y="3469966"/>
                  <a:pt x="1268437" y="3491111"/>
                </a:cubicBezTo>
                <a:cubicBezTo>
                  <a:pt x="1013836" y="3512256"/>
                  <a:pt x="886897" y="3426538"/>
                  <a:pt x="616763" y="3491111"/>
                </a:cubicBezTo>
                <a:cubicBezTo>
                  <a:pt x="346629" y="3555684"/>
                  <a:pt x="150537" y="3446051"/>
                  <a:pt x="0" y="3491111"/>
                </a:cubicBezTo>
                <a:cubicBezTo>
                  <a:pt x="-29004" y="3367581"/>
                  <a:pt x="52188" y="3117439"/>
                  <a:pt x="0" y="3013992"/>
                </a:cubicBezTo>
                <a:cubicBezTo>
                  <a:pt x="-52188" y="2910545"/>
                  <a:pt x="45941" y="2606129"/>
                  <a:pt x="0" y="2501963"/>
                </a:cubicBezTo>
                <a:cubicBezTo>
                  <a:pt x="-45941" y="2397797"/>
                  <a:pt x="22322" y="2072149"/>
                  <a:pt x="0" y="1955022"/>
                </a:cubicBezTo>
                <a:cubicBezTo>
                  <a:pt x="-22322" y="1837895"/>
                  <a:pt x="18116" y="1527122"/>
                  <a:pt x="0" y="1303348"/>
                </a:cubicBezTo>
                <a:cubicBezTo>
                  <a:pt x="-18116" y="1079574"/>
                  <a:pt x="6507" y="968666"/>
                  <a:pt x="0" y="721496"/>
                </a:cubicBezTo>
                <a:cubicBezTo>
                  <a:pt x="-6507" y="474326"/>
                  <a:pt x="34742" y="155941"/>
                  <a:pt x="0" y="0"/>
                </a:cubicBezTo>
                <a:close/>
              </a:path>
            </a:pathLst>
          </a:custGeom>
          <a:noFill/>
          <a:ln>
            <a:solidFill>
              <a:schemeClr val="tx1"/>
            </a:solidFill>
            <a:extLst>
              <a:ext uri="{C807C97D-BFC1-408E-A445-0C87EB9F89A2}">
                <ask:lineSketchStyleProps xmlns:ask="http://schemas.microsoft.com/office/drawing/2018/sketchyshapes" sd="1219033472">
                  <a:prstGeom prst="rect">
                    <a:avLst/>
                  </a:prstGeom>
                  <ask:type>
                    <ask:lineSketchScribble/>
                  </ask:type>
                </ask:lineSketchStyleProps>
              </a:ext>
            </a:extLst>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73699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958871-25FE-6E42-99CD-C0198BB1C484}"/>
              </a:ext>
            </a:extLst>
          </p:cNvPr>
          <p:cNvSpPr>
            <a:spLocks noGrp="1"/>
          </p:cNvSpPr>
          <p:nvPr>
            <p:ph type="title"/>
          </p:nvPr>
        </p:nvSpPr>
        <p:spPr/>
        <p:txBody>
          <a:bodyPr/>
          <a:lstStyle/>
          <a:p>
            <a:r>
              <a:rPr lang="en-US"/>
              <a:t>Course Information:</a:t>
            </a:r>
          </a:p>
        </p:txBody>
      </p:sp>
      <p:sp>
        <p:nvSpPr>
          <p:cNvPr id="3" name="Content Placeholder 2">
            <a:extLst>
              <a:ext uri="{FF2B5EF4-FFF2-40B4-BE49-F238E27FC236}">
                <a16:creationId xmlns:a16="http://schemas.microsoft.com/office/drawing/2014/main" id="{A5D9D6F8-15E9-1542-9BC8-A912BE1987D2}"/>
              </a:ext>
            </a:extLst>
          </p:cNvPr>
          <p:cNvSpPr>
            <a:spLocks noGrp="1"/>
          </p:cNvSpPr>
          <p:nvPr>
            <p:ph idx="1"/>
          </p:nvPr>
        </p:nvSpPr>
        <p:spPr/>
        <p:txBody>
          <a:bodyPr/>
          <a:lstStyle/>
          <a:p>
            <a:pPr marL="0" indent="0" algn="ctr">
              <a:buNone/>
            </a:pPr>
            <a:endParaRPr lang="en-US">
              <a:solidFill>
                <a:schemeClr val="tx2"/>
              </a:solidFill>
              <a:latin typeface="Agency FB" panose="020B0503020202020204" pitchFamily="34" charset="77"/>
              <a:ea typeface="Garamond" charset="0"/>
              <a:cs typeface="Garamond" charset="0"/>
            </a:endParaRPr>
          </a:p>
          <a:p>
            <a:pPr marL="0" indent="0" algn="ctr">
              <a:buNone/>
            </a:pPr>
            <a:r>
              <a:rPr lang="en-US" b="1"/>
              <a:t>Course Syllabus</a:t>
            </a:r>
          </a:p>
        </p:txBody>
      </p:sp>
      <p:pic>
        <p:nvPicPr>
          <p:cNvPr id="4" name="Picture 3">
            <a:extLst>
              <a:ext uri="{FF2B5EF4-FFF2-40B4-BE49-F238E27FC236}">
                <a16:creationId xmlns:a16="http://schemas.microsoft.com/office/drawing/2014/main" id="{2FF4DCEA-FFB9-9E4A-4694-6B46DDAEEF7F}"/>
              </a:ext>
            </a:extLst>
          </p:cNvPr>
          <p:cNvPicPr>
            <a:picLocks noChangeAspect="1"/>
          </p:cNvPicPr>
          <p:nvPr/>
        </p:nvPicPr>
        <p:blipFill>
          <a:blip r:embed="rId2"/>
          <a:stretch>
            <a:fillRect/>
          </a:stretch>
        </p:blipFill>
        <p:spPr>
          <a:xfrm>
            <a:off x="2694568" y="2249826"/>
            <a:ext cx="3240710" cy="4176445"/>
          </a:xfrm>
          <a:prstGeom prst="rect">
            <a:avLst/>
          </a:prstGeom>
          <a:ln>
            <a:solidFill>
              <a:schemeClr val="tx1"/>
            </a:solidFill>
          </a:ln>
          <a:effectLst>
            <a:outerShdw blurRad="50800" dist="38100" dir="2700000" algn="tl" rotWithShape="0">
              <a:prstClr val="black">
                <a:alpha val="40000"/>
              </a:prstClr>
            </a:outerShdw>
          </a:effectLst>
        </p:spPr>
      </p:pic>
      <p:pic>
        <p:nvPicPr>
          <p:cNvPr id="5" name="Picture 4">
            <a:extLst>
              <a:ext uri="{FF2B5EF4-FFF2-40B4-BE49-F238E27FC236}">
                <a16:creationId xmlns:a16="http://schemas.microsoft.com/office/drawing/2014/main" id="{217ACCA0-1B15-BB2E-797A-27CD22858329}"/>
              </a:ext>
            </a:extLst>
          </p:cNvPr>
          <p:cNvPicPr>
            <a:picLocks noChangeAspect="1"/>
          </p:cNvPicPr>
          <p:nvPr/>
        </p:nvPicPr>
        <p:blipFill>
          <a:blip r:embed="rId3"/>
          <a:stretch>
            <a:fillRect/>
          </a:stretch>
        </p:blipFill>
        <p:spPr>
          <a:xfrm>
            <a:off x="6267236" y="2249826"/>
            <a:ext cx="3338852" cy="4178814"/>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4670705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758B44-4F6B-7842-9C0D-733D6C2A269B}"/>
              </a:ext>
            </a:extLst>
          </p:cNvPr>
          <p:cNvSpPr>
            <a:spLocks noGrp="1"/>
          </p:cNvSpPr>
          <p:nvPr>
            <p:ph type="title"/>
          </p:nvPr>
        </p:nvSpPr>
        <p:spPr/>
        <p:txBody>
          <a:bodyPr/>
          <a:lstStyle/>
          <a:p>
            <a:r>
              <a:rPr lang="en-US"/>
              <a:t>Course Information:</a:t>
            </a:r>
          </a:p>
        </p:txBody>
      </p:sp>
      <p:sp>
        <p:nvSpPr>
          <p:cNvPr id="3" name="Content Placeholder 2">
            <a:extLst>
              <a:ext uri="{FF2B5EF4-FFF2-40B4-BE49-F238E27FC236}">
                <a16:creationId xmlns:a16="http://schemas.microsoft.com/office/drawing/2014/main" id="{82DA474D-6138-3348-8C61-2F2F5F79FADA}"/>
              </a:ext>
            </a:extLst>
          </p:cNvPr>
          <p:cNvSpPr>
            <a:spLocks noGrp="1"/>
          </p:cNvSpPr>
          <p:nvPr>
            <p:ph idx="1"/>
          </p:nvPr>
        </p:nvSpPr>
        <p:spPr/>
        <p:txBody>
          <a:bodyPr>
            <a:noAutofit/>
          </a:bodyPr>
          <a:lstStyle/>
          <a:p>
            <a:pPr marL="0" indent="0">
              <a:buNone/>
            </a:pPr>
            <a:endParaRPr lang="en-US"/>
          </a:p>
          <a:p>
            <a:pPr marL="0" indent="0">
              <a:buNone/>
            </a:pPr>
            <a:r>
              <a:rPr lang="en-US" sz="3200" b="1"/>
              <a:t>Course Description:</a:t>
            </a:r>
            <a:endParaRPr lang="en-US" sz="3200"/>
          </a:p>
          <a:p>
            <a:r>
              <a:rPr lang="en-CA" sz="2000"/>
              <a:t>This course offers a critical examination of Psychopathic Personality Disorder or “psychopathy”—a diagnosis historically associated with callousness, lack of empathy, and chronic antisocial behavior. Since the 1990s, psychopathy has played an increasingly prominent role in the U.S. and Canadian criminal justice systems, influencing decisions related to sentencing, rehabilitation, and parole. Drawing on insights from contemporary psychological research, students will explore the historical, scientific, and ethical dimensions of this controversial diagnosis. Core questions include: How dangerous are individuals labeled as psychopathic? Can psychopathic individuals benefit from treatment? Are there identifiable neurobiological markers of psychopathy? Do current theories provide a coherent account of the disorder? And, crucially, is it ethically justifiable to use the diagnosis in legal contexts? The course is based on </a:t>
            </a:r>
            <a:r>
              <a:rPr lang="en-CA" sz="2400" b="1" i="1">
                <a:solidFill>
                  <a:srgbClr val="61A2A7"/>
                </a:solidFill>
              </a:rPr>
              <a:t>Psychopathy Unmasked: The Rise and Fall of a Dangerous Diagnosis</a:t>
            </a:r>
            <a:r>
              <a:rPr lang="en-CA" sz="2000"/>
              <a:t> by Dr. Rasmus Rosenberg Larsen and encourages students to think critically about how contested psychological constructs shape real-world legal outcomes.</a:t>
            </a:r>
            <a:endParaRPr lang="en-CA"/>
          </a:p>
        </p:txBody>
      </p:sp>
    </p:spTree>
    <p:extLst>
      <p:ext uri="{BB962C8B-B14F-4D97-AF65-F5344CB8AC3E}">
        <p14:creationId xmlns:p14="http://schemas.microsoft.com/office/powerpoint/2010/main" val="10103164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443B5EE-8F3A-8C46-88C8-D917B2FBC243}"/>
              </a:ext>
            </a:extLst>
          </p:cNvPr>
          <p:cNvSpPr txBox="1"/>
          <p:nvPr/>
        </p:nvSpPr>
        <p:spPr>
          <a:xfrm>
            <a:off x="3082499" y="162830"/>
            <a:ext cx="6013185" cy="1323439"/>
          </a:xfrm>
          <a:prstGeom prst="rect">
            <a:avLst/>
          </a:prstGeom>
          <a:noFill/>
        </p:spPr>
        <p:txBody>
          <a:bodyPr wrap="none" rtlCol="0">
            <a:spAutoFit/>
          </a:bodyPr>
          <a:lstStyle/>
          <a:p>
            <a:pPr algn="ctr"/>
            <a:r>
              <a:rPr lang="en-US" sz="4000" b="1">
                <a:latin typeface="Helvetica Neue" panose="02000503000000020004" pitchFamily="2" charset="0"/>
                <a:ea typeface="Helvetica Neue" panose="02000503000000020004" pitchFamily="2" charset="0"/>
                <a:cs typeface="Helvetica Neue" panose="02000503000000020004" pitchFamily="2" charset="0"/>
              </a:rPr>
              <a:t>Psychopathy and Crime</a:t>
            </a:r>
          </a:p>
          <a:p>
            <a:pPr algn="ctr"/>
            <a:r>
              <a:rPr lang="en-US" sz="4000" b="1">
                <a:latin typeface="Helvetica Neue" panose="02000503000000020004" pitchFamily="2" charset="0"/>
                <a:ea typeface="Helvetica Neue" panose="02000503000000020004" pitchFamily="2" charset="0"/>
                <a:cs typeface="Helvetica Neue" panose="02000503000000020004" pitchFamily="2" charset="0"/>
              </a:rPr>
              <a:t>FSC350</a:t>
            </a:r>
          </a:p>
        </p:txBody>
      </p:sp>
      <p:sp>
        <p:nvSpPr>
          <p:cNvPr id="3" name="TextBox 2">
            <a:extLst>
              <a:ext uri="{FF2B5EF4-FFF2-40B4-BE49-F238E27FC236}">
                <a16:creationId xmlns:a16="http://schemas.microsoft.com/office/drawing/2014/main" id="{BB390E52-1102-1C40-A747-3ADEE12989B1}"/>
              </a:ext>
            </a:extLst>
          </p:cNvPr>
          <p:cNvSpPr txBox="1"/>
          <p:nvPr/>
        </p:nvSpPr>
        <p:spPr>
          <a:xfrm>
            <a:off x="7231834" y="2014328"/>
            <a:ext cx="4652213" cy="769441"/>
          </a:xfrm>
          <a:prstGeom prst="rect">
            <a:avLst/>
          </a:prstGeom>
          <a:solidFill>
            <a:schemeClr val="bg1"/>
          </a:solidFill>
          <a:ln>
            <a:solidFill>
              <a:schemeClr val="tx2"/>
            </a:solidFill>
          </a:ln>
        </p:spPr>
        <p:txBody>
          <a:bodyPr wrap="square" rtlCol="0">
            <a:spAutoFit/>
          </a:bodyPr>
          <a:lstStyle/>
          <a:p>
            <a:pPr algn="ctr"/>
            <a:r>
              <a:rPr lang="en-US" sz="2200">
                <a:latin typeface="Agency FB" panose="020B0503020202020204" pitchFamily="34" charset="77"/>
              </a:rPr>
              <a:t>Module 8</a:t>
            </a:r>
          </a:p>
          <a:p>
            <a:pPr algn="ctr"/>
            <a:r>
              <a:rPr lang="en-US" sz="2200" b="1">
                <a:latin typeface="Agency FB" panose="020B0503020202020204" pitchFamily="34" charset="77"/>
              </a:rPr>
              <a:t>Psychopathy and Scientific Spin</a:t>
            </a:r>
          </a:p>
        </p:txBody>
      </p:sp>
      <p:sp>
        <p:nvSpPr>
          <p:cNvPr id="4" name="TextBox 3">
            <a:extLst>
              <a:ext uri="{FF2B5EF4-FFF2-40B4-BE49-F238E27FC236}">
                <a16:creationId xmlns:a16="http://schemas.microsoft.com/office/drawing/2014/main" id="{0C920893-4190-E64C-83B6-25C37A4BB03D}"/>
              </a:ext>
            </a:extLst>
          </p:cNvPr>
          <p:cNvSpPr txBox="1"/>
          <p:nvPr/>
        </p:nvSpPr>
        <p:spPr>
          <a:xfrm>
            <a:off x="293863" y="5687714"/>
            <a:ext cx="4652212" cy="769441"/>
          </a:xfrm>
          <a:prstGeom prst="rect">
            <a:avLst/>
          </a:prstGeom>
          <a:solidFill>
            <a:schemeClr val="bg1"/>
          </a:solidFill>
          <a:ln>
            <a:solidFill>
              <a:schemeClr val="tx2"/>
            </a:solidFill>
          </a:ln>
        </p:spPr>
        <p:txBody>
          <a:bodyPr wrap="square" rtlCol="0">
            <a:spAutoFit/>
          </a:bodyPr>
          <a:lstStyle/>
          <a:p>
            <a:pPr algn="ctr"/>
            <a:r>
              <a:rPr lang="en-US" sz="2200">
                <a:latin typeface="Agency FB" panose="020B0503020202020204" pitchFamily="34" charset="77"/>
              </a:rPr>
              <a:t>Module 6</a:t>
            </a:r>
          </a:p>
          <a:p>
            <a:pPr algn="ctr"/>
            <a:r>
              <a:rPr lang="en-US" sz="2200" b="1">
                <a:latin typeface="Agency FB" panose="020B0503020202020204" pitchFamily="34" charset="77"/>
              </a:rPr>
              <a:t>The Neuroscience of Psychopathy</a:t>
            </a:r>
          </a:p>
        </p:txBody>
      </p:sp>
      <p:sp>
        <p:nvSpPr>
          <p:cNvPr id="5" name="TextBox 4">
            <a:extLst>
              <a:ext uri="{FF2B5EF4-FFF2-40B4-BE49-F238E27FC236}">
                <a16:creationId xmlns:a16="http://schemas.microsoft.com/office/drawing/2014/main" id="{3B5B2899-66DB-2F44-AC08-76407EBE6F1E}"/>
              </a:ext>
            </a:extLst>
          </p:cNvPr>
          <p:cNvSpPr txBox="1"/>
          <p:nvPr/>
        </p:nvSpPr>
        <p:spPr>
          <a:xfrm>
            <a:off x="7227379" y="1102077"/>
            <a:ext cx="4652212" cy="769441"/>
          </a:xfrm>
          <a:prstGeom prst="rect">
            <a:avLst/>
          </a:prstGeom>
          <a:solidFill>
            <a:schemeClr val="bg1"/>
          </a:solidFill>
          <a:ln>
            <a:solidFill>
              <a:schemeClr val="tx2"/>
            </a:solidFill>
          </a:ln>
        </p:spPr>
        <p:txBody>
          <a:bodyPr wrap="square" rtlCol="0">
            <a:spAutoFit/>
          </a:bodyPr>
          <a:lstStyle/>
          <a:p>
            <a:pPr algn="ctr"/>
            <a:r>
              <a:rPr lang="en-US" sz="2200">
                <a:latin typeface="Agency FB" panose="020B0503020202020204" pitchFamily="34" charset="77"/>
              </a:rPr>
              <a:t>Module 7</a:t>
            </a:r>
          </a:p>
          <a:p>
            <a:pPr algn="ctr"/>
            <a:r>
              <a:rPr lang="en-US" sz="2200" b="1">
                <a:latin typeface="Agency FB" panose="020B0503020202020204" pitchFamily="34" charset="77"/>
              </a:rPr>
              <a:t>Two Theories of Psychopathy</a:t>
            </a:r>
          </a:p>
        </p:txBody>
      </p:sp>
      <p:sp>
        <p:nvSpPr>
          <p:cNvPr id="7" name="TextBox 6">
            <a:extLst>
              <a:ext uri="{FF2B5EF4-FFF2-40B4-BE49-F238E27FC236}">
                <a16:creationId xmlns:a16="http://schemas.microsoft.com/office/drawing/2014/main" id="{2B3EDC33-8DA4-674F-9F21-7A1BC53173BA}"/>
              </a:ext>
            </a:extLst>
          </p:cNvPr>
          <p:cNvSpPr txBox="1"/>
          <p:nvPr/>
        </p:nvSpPr>
        <p:spPr>
          <a:xfrm>
            <a:off x="7232091" y="2923883"/>
            <a:ext cx="4652213" cy="769441"/>
          </a:xfrm>
          <a:prstGeom prst="rect">
            <a:avLst/>
          </a:prstGeom>
          <a:solidFill>
            <a:schemeClr val="bg1"/>
          </a:solidFill>
          <a:ln>
            <a:solidFill>
              <a:schemeClr val="tx2"/>
            </a:solidFill>
          </a:ln>
        </p:spPr>
        <p:txBody>
          <a:bodyPr wrap="square" rtlCol="0">
            <a:spAutoFit/>
          </a:bodyPr>
          <a:lstStyle/>
          <a:p>
            <a:pPr algn="ctr"/>
            <a:r>
              <a:rPr lang="en-US" sz="2200">
                <a:latin typeface="Agency FB" panose="020B0503020202020204" pitchFamily="34" charset="77"/>
              </a:rPr>
              <a:t>Module 9</a:t>
            </a:r>
          </a:p>
          <a:p>
            <a:pPr algn="ctr"/>
            <a:r>
              <a:rPr lang="en-US" sz="2200" b="1">
                <a:latin typeface="Agency FB" panose="020B0503020202020204" pitchFamily="34" charset="77"/>
              </a:rPr>
              <a:t>Psychopathy and Ethics</a:t>
            </a:r>
          </a:p>
        </p:txBody>
      </p:sp>
      <p:sp>
        <p:nvSpPr>
          <p:cNvPr id="8" name="TextBox 7">
            <a:extLst>
              <a:ext uri="{FF2B5EF4-FFF2-40B4-BE49-F238E27FC236}">
                <a16:creationId xmlns:a16="http://schemas.microsoft.com/office/drawing/2014/main" id="{D9F4C883-49E6-F84E-8491-EFA80CA3E91D}"/>
              </a:ext>
            </a:extLst>
          </p:cNvPr>
          <p:cNvSpPr txBox="1"/>
          <p:nvPr/>
        </p:nvSpPr>
        <p:spPr>
          <a:xfrm>
            <a:off x="293868" y="1102077"/>
            <a:ext cx="4652213" cy="769441"/>
          </a:xfrm>
          <a:prstGeom prst="rect">
            <a:avLst/>
          </a:prstGeom>
          <a:solidFill>
            <a:srgbClr val="61A2A7"/>
          </a:solidFill>
          <a:ln>
            <a:solidFill>
              <a:schemeClr val="tx2"/>
            </a:solidFill>
          </a:ln>
        </p:spPr>
        <p:txBody>
          <a:bodyPr wrap="square" rtlCol="0">
            <a:spAutoFit/>
          </a:bodyPr>
          <a:lstStyle/>
          <a:p>
            <a:pPr algn="ctr"/>
            <a:r>
              <a:rPr lang="en-US" sz="2200">
                <a:latin typeface="Agency FB" panose="020B0503020202020204" pitchFamily="34" charset="77"/>
              </a:rPr>
              <a:t>Module 1</a:t>
            </a:r>
          </a:p>
          <a:p>
            <a:pPr algn="ctr"/>
            <a:r>
              <a:rPr lang="en-US" sz="2200" b="1">
                <a:latin typeface="Agency FB" panose="020B0503020202020204" pitchFamily="34" charset="77"/>
              </a:rPr>
              <a:t>Introduction – What is Psychopathy?</a:t>
            </a:r>
            <a:endParaRPr lang="en-US" sz="2200" i="1">
              <a:latin typeface="Agency FB" panose="020B0503020202020204" pitchFamily="34" charset="77"/>
            </a:endParaRPr>
          </a:p>
        </p:txBody>
      </p:sp>
      <p:sp>
        <p:nvSpPr>
          <p:cNvPr id="9" name="TextBox 8">
            <a:extLst>
              <a:ext uri="{FF2B5EF4-FFF2-40B4-BE49-F238E27FC236}">
                <a16:creationId xmlns:a16="http://schemas.microsoft.com/office/drawing/2014/main" id="{759C2D31-13EC-504A-9B24-EB0FE6EF1825}"/>
              </a:ext>
            </a:extLst>
          </p:cNvPr>
          <p:cNvSpPr txBox="1"/>
          <p:nvPr/>
        </p:nvSpPr>
        <p:spPr>
          <a:xfrm>
            <a:off x="293862" y="4769872"/>
            <a:ext cx="4652213" cy="769441"/>
          </a:xfrm>
          <a:prstGeom prst="rect">
            <a:avLst/>
          </a:prstGeom>
          <a:solidFill>
            <a:schemeClr val="bg1"/>
          </a:solidFill>
          <a:ln>
            <a:solidFill>
              <a:schemeClr val="tx2"/>
            </a:solidFill>
          </a:ln>
        </p:spPr>
        <p:txBody>
          <a:bodyPr wrap="square" rtlCol="0">
            <a:spAutoFit/>
          </a:bodyPr>
          <a:lstStyle/>
          <a:p>
            <a:pPr algn="ctr"/>
            <a:r>
              <a:rPr lang="en-US" sz="2200">
                <a:latin typeface="Agency FB" panose="020B0503020202020204" pitchFamily="34" charset="77"/>
              </a:rPr>
              <a:t>Module 5</a:t>
            </a:r>
          </a:p>
          <a:p>
            <a:pPr algn="ctr"/>
            <a:r>
              <a:rPr lang="en-US" sz="2200" b="1">
                <a:latin typeface="Agency FB" panose="020B0503020202020204" pitchFamily="34" charset="77"/>
              </a:rPr>
              <a:t>Psychopathy and Moral Psychology</a:t>
            </a:r>
          </a:p>
        </p:txBody>
      </p:sp>
      <p:sp>
        <p:nvSpPr>
          <p:cNvPr id="10" name="TextBox 9">
            <a:extLst>
              <a:ext uri="{FF2B5EF4-FFF2-40B4-BE49-F238E27FC236}">
                <a16:creationId xmlns:a16="http://schemas.microsoft.com/office/drawing/2014/main" id="{1CB0D1BC-26CD-E94C-9250-2317DC33AF5D}"/>
              </a:ext>
            </a:extLst>
          </p:cNvPr>
          <p:cNvSpPr txBox="1"/>
          <p:nvPr/>
        </p:nvSpPr>
        <p:spPr>
          <a:xfrm>
            <a:off x="293866" y="2927173"/>
            <a:ext cx="4652213" cy="769441"/>
          </a:xfrm>
          <a:prstGeom prst="rect">
            <a:avLst/>
          </a:prstGeom>
          <a:solidFill>
            <a:schemeClr val="bg1"/>
          </a:solidFill>
          <a:ln>
            <a:solidFill>
              <a:schemeClr val="tx2"/>
            </a:solidFill>
          </a:ln>
        </p:spPr>
        <p:txBody>
          <a:bodyPr wrap="square" rtlCol="0">
            <a:spAutoFit/>
          </a:bodyPr>
          <a:lstStyle/>
          <a:p>
            <a:pPr algn="ctr"/>
            <a:r>
              <a:rPr lang="en-US" sz="2200">
                <a:latin typeface="Agency FB" panose="020B0503020202020204" pitchFamily="34" charset="77"/>
              </a:rPr>
              <a:t>Module 3</a:t>
            </a:r>
          </a:p>
          <a:p>
            <a:pPr algn="ctr"/>
            <a:r>
              <a:rPr lang="en-US" sz="2200" b="1">
                <a:latin typeface="Agency FB" panose="020B0503020202020204" pitchFamily="34" charset="77"/>
              </a:rPr>
              <a:t>Psychopathy and Forensic Risk</a:t>
            </a:r>
          </a:p>
        </p:txBody>
      </p:sp>
      <p:sp>
        <p:nvSpPr>
          <p:cNvPr id="11" name="TextBox 10">
            <a:extLst>
              <a:ext uri="{FF2B5EF4-FFF2-40B4-BE49-F238E27FC236}">
                <a16:creationId xmlns:a16="http://schemas.microsoft.com/office/drawing/2014/main" id="{E8C9DE2B-9E12-E345-B74D-4AAB86D288EC}"/>
              </a:ext>
            </a:extLst>
          </p:cNvPr>
          <p:cNvSpPr txBox="1"/>
          <p:nvPr/>
        </p:nvSpPr>
        <p:spPr>
          <a:xfrm>
            <a:off x="293863" y="3852030"/>
            <a:ext cx="4652213" cy="769441"/>
          </a:xfrm>
          <a:prstGeom prst="rect">
            <a:avLst/>
          </a:prstGeom>
          <a:solidFill>
            <a:schemeClr val="bg1"/>
          </a:solidFill>
          <a:ln>
            <a:solidFill>
              <a:schemeClr val="tx2"/>
            </a:solidFill>
          </a:ln>
        </p:spPr>
        <p:txBody>
          <a:bodyPr wrap="square" rtlCol="0">
            <a:spAutoFit/>
          </a:bodyPr>
          <a:lstStyle/>
          <a:p>
            <a:pPr algn="ctr"/>
            <a:r>
              <a:rPr lang="en-US" sz="2200">
                <a:latin typeface="Agency FB" panose="020B0503020202020204" pitchFamily="34" charset="77"/>
              </a:rPr>
              <a:t>Module 4</a:t>
            </a:r>
          </a:p>
          <a:p>
            <a:pPr algn="ctr"/>
            <a:r>
              <a:rPr lang="en-US" sz="2200" b="1">
                <a:latin typeface="Agency FB" panose="020B0503020202020204" pitchFamily="34" charset="77"/>
              </a:rPr>
              <a:t>Psychopathy and Treatment</a:t>
            </a:r>
          </a:p>
        </p:txBody>
      </p:sp>
      <p:sp>
        <p:nvSpPr>
          <p:cNvPr id="12" name="TextBox 11">
            <a:extLst>
              <a:ext uri="{FF2B5EF4-FFF2-40B4-BE49-F238E27FC236}">
                <a16:creationId xmlns:a16="http://schemas.microsoft.com/office/drawing/2014/main" id="{1632E077-CB1A-754E-921A-F1DB6C598B66}"/>
              </a:ext>
            </a:extLst>
          </p:cNvPr>
          <p:cNvSpPr txBox="1"/>
          <p:nvPr/>
        </p:nvSpPr>
        <p:spPr>
          <a:xfrm>
            <a:off x="293867" y="2014625"/>
            <a:ext cx="4652213" cy="769441"/>
          </a:xfrm>
          <a:prstGeom prst="rect">
            <a:avLst/>
          </a:prstGeom>
          <a:solidFill>
            <a:schemeClr val="bg1"/>
          </a:solidFill>
          <a:ln>
            <a:solidFill>
              <a:schemeClr val="tx2"/>
            </a:solidFill>
          </a:ln>
        </p:spPr>
        <p:txBody>
          <a:bodyPr wrap="square" rtlCol="0">
            <a:spAutoFit/>
          </a:bodyPr>
          <a:lstStyle/>
          <a:p>
            <a:pPr algn="ctr"/>
            <a:r>
              <a:rPr lang="en-US" sz="2200">
                <a:latin typeface="Agency FB" panose="020B0503020202020204" pitchFamily="34" charset="77"/>
              </a:rPr>
              <a:t>Module 2</a:t>
            </a:r>
          </a:p>
          <a:p>
            <a:pPr algn="ctr"/>
            <a:r>
              <a:rPr lang="en-US" sz="2200" b="1">
                <a:latin typeface="Agency FB" panose="020B0503020202020204" pitchFamily="34" charset="77"/>
              </a:rPr>
              <a:t>The Problem of Psychopathy</a:t>
            </a:r>
          </a:p>
        </p:txBody>
      </p:sp>
      <p:sp>
        <p:nvSpPr>
          <p:cNvPr id="14" name="Notched Right Arrow 13">
            <a:extLst>
              <a:ext uri="{FF2B5EF4-FFF2-40B4-BE49-F238E27FC236}">
                <a16:creationId xmlns:a16="http://schemas.microsoft.com/office/drawing/2014/main" id="{E3D0CE1C-E904-6842-96CD-DE110046B5BB}"/>
              </a:ext>
            </a:extLst>
          </p:cNvPr>
          <p:cNvSpPr/>
          <p:nvPr/>
        </p:nvSpPr>
        <p:spPr>
          <a:xfrm rot="5400000">
            <a:off x="4391799" y="3370583"/>
            <a:ext cx="3394573" cy="1217046"/>
          </a:xfrm>
          <a:prstGeom prst="notchedRightArrow">
            <a:avLst/>
          </a:prstGeom>
          <a:solidFill>
            <a:srgbClr val="61A2A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gency FB" panose="020B0503020202020204" pitchFamily="34" charset="77"/>
            </a:endParaRPr>
          </a:p>
        </p:txBody>
      </p:sp>
      <p:sp>
        <p:nvSpPr>
          <p:cNvPr id="16" name="TextBox 15">
            <a:extLst>
              <a:ext uri="{FF2B5EF4-FFF2-40B4-BE49-F238E27FC236}">
                <a16:creationId xmlns:a16="http://schemas.microsoft.com/office/drawing/2014/main" id="{52D69630-A2F3-A1A4-4D6F-5C63898CEBD2}"/>
              </a:ext>
            </a:extLst>
          </p:cNvPr>
          <p:cNvSpPr txBox="1"/>
          <p:nvPr/>
        </p:nvSpPr>
        <p:spPr>
          <a:xfrm>
            <a:off x="7227379" y="3833438"/>
            <a:ext cx="4652213" cy="769441"/>
          </a:xfrm>
          <a:prstGeom prst="rect">
            <a:avLst/>
          </a:prstGeom>
          <a:solidFill>
            <a:schemeClr val="bg1"/>
          </a:solidFill>
          <a:ln>
            <a:solidFill>
              <a:schemeClr val="tx2"/>
            </a:solidFill>
          </a:ln>
        </p:spPr>
        <p:txBody>
          <a:bodyPr wrap="square" rtlCol="0">
            <a:spAutoFit/>
          </a:bodyPr>
          <a:lstStyle/>
          <a:p>
            <a:pPr algn="ctr"/>
            <a:r>
              <a:rPr lang="en-US" sz="2200">
                <a:latin typeface="Agency FB" panose="020B0503020202020204" pitchFamily="34" charset="77"/>
              </a:rPr>
              <a:t>Module 10</a:t>
            </a:r>
          </a:p>
          <a:p>
            <a:pPr algn="ctr"/>
            <a:r>
              <a:rPr lang="en-US" sz="2200" b="1">
                <a:latin typeface="Agency FB" panose="020B0503020202020204" pitchFamily="34" charset="77"/>
              </a:rPr>
              <a:t>Explaining a Lack of Evidence (Part I)</a:t>
            </a:r>
            <a:endParaRPr lang="en-US" sz="2200" i="1">
              <a:latin typeface="Agency FB" panose="020B0503020202020204" pitchFamily="34" charset="77"/>
            </a:endParaRPr>
          </a:p>
        </p:txBody>
      </p:sp>
      <p:sp>
        <p:nvSpPr>
          <p:cNvPr id="17" name="TextBox 16">
            <a:extLst>
              <a:ext uri="{FF2B5EF4-FFF2-40B4-BE49-F238E27FC236}">
                <a16:creationId xmlns:a16="http://schemas.microsoft.com/office/drawing/2014/main" id="{CD99D0BB-0C4F-CF87-6C12-65F82F984A6F}"/>
              </a:ext>
            </a:extLst>
          </p:cNvPr>
          <p:cNvSpPr txBox="1"/>
          <p:nvPr/>
        </p:nvSpPr>
        <p:spPr>
          <a:xfrm>
            <a:off x="7227378" y="4742993"/>
            <a:ext cx="4652213" cy="769441"/>
          </a:xfrm>
          <a:prstGeom prst="rect">
            <a:avLst/>
          </a:prstGeom>
          <a:solidFill>
            <a:schemeClr val="bg1"/>
          </a:solidFill>
          <a:ln>
            <a:solidFill>
              <a:schemeClr val="tx2"/>
            </a:solidFill>
          </a:ln>
        </p:spPr>
        <p:txBody>
          <a:bodyPr wrap="square" rtlCol="0">
            <a:spAutoFit/>
          </a:bodyPr>
          <a:lstStyle/>
          <a:p>
            <a:pPr algn="ctr"/>
            <a:r>
              <a:rPr lang="en-US" sz="2200">
                <a:latin typeface="Agency FB" panose="020B0503020202020204" pitchFamily="34" charset="77"/>
              </a:rPr>
              <a:t>Module 11</a:t>
            </a:r>
          </a:p>
          <a:p>
            <a:pPr algn="ctr"/>
            <a:r>
              <a:rPr lang="en-US" sz="2200" b="1">
                <a:latin typeface="Agency FB" panose="020B0503020202020204" pitchFamily="34" charset="77"/>
              </a:rPr>
              <a:t>Explaining a Lack of Evidence (Part 2)</a:t>
            </a:r>
            <a:endParaRPr lang="en-US" sz="2200" i="1">
              <a:latin typeface="Agency FB" panose="020B0503020202020204" pitchFamily="34" charset="77"/>
            </a:endParaRPr>
          </a:p>
        </p:txBody>
      </p:sp>
      <p:sp>
        <p:nvSpPr>
          <p:cNvPr id="18" name="TextBox 17">
            <a:extLst>
              <a:ext uri="{FF2B5EF4-FFF2-40B4-BE49-F238E27FC236}">
                <a16:creationId xmlns:a16="http://schemas.microsoft.com/office/drawing/2014/main" id="{AD238C9D-026B-CE9A-FD49-2753637952EC}"/>
              </a:ext>
            </a:extLst>
          </p:cNvPr>
          <p:cNvSpPr txBox="1"/>
          <p:nvPr/>
        </p:nvSpPr>
        <p:spPr>
          <a:xfrm>
            <a:off x="7227377" y="5687714"/>
            <a:ext cx="4652213" cy="769441"/>
          </a:xfrm>
          <a:prstGeom prst="rect">
            <a:avLst/>
          </a:prstGeom>
          <a:solidFill>
            <a:schemeClr val="bg1"/>
          </a:solidFill>
          <a:ln>
            <a:solidFill>
              <a:schemeClr val="tx2"/>
            </a:solidFill>
          </a:ln>
        </p:spPr>
        <p:txBody>
          <a:bodyPr wrap="square" rtlCol="0">
            <a:spAutoFit/>
          </a:bodyPr>
          <a:lstStyle/>
          <a:p>
            <a:pPr algn="ctr"/>
            <a:r>
              <a:rPr lang="en-US" sz="2200">
                <a:latin typeface="Agency FB" panose="020B0503020202020204" pitchFamily="34" charset="77"/>
              </a:rPr>
              <a:t>Module 12</a:t>
            </a:r>
          </a:p>
          <a:p>
            <a:pPr algn="ctr"/>
            <a:r>
              <a:rPr lang="en-US" sz="2200" b="1">
                <a:latin typeface="Agency FB" panose="020B0503020202020204" pitchFamily="34" charset="77"/>
              </a:rPr>
              <a:t>The Future of Psychopathy Research</a:t>
            </a:r>
            <a:endParaRPr lang="en-US" sz="2200" i="1">
              <a:latin typeface="Agency FB" panose="020B0503020202020204" pitchFamily="34" charset="77"/>
            </a:endParaRPr>
          </a:p>
        </p:txBody>
      </p:sp>
    </p:spTree>
    <p:extLst>
      <p:ext uri="{BB962C8B-B14F-4D97-AF65-F5344CB8AC3E}">
        <p14:creationId xmlns:p14="http://schemas.microsoft.com/office/powerpoint/2010/main" val="21645565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689FAA-3851-597A-F808-F69FD8988FE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9E33340-FAED-5F71-C3BD-040237573A67}"/>
              </a:ext>
            </a:extLst>
          </p:cNvPr>
          <p:cNvSpPr>
            <a:spLocks noGrp="1"/>
          </p:cNvSpPr>
          <p:nvPr>
            <p:ph type="title"/>
          </p:nvPr>
        </p:nvSpPr>
        <p:spPr/>
        <p:txBody>
          <a:bodyPr/>
          <a:lstStyle/>
          <a:p>
            <a:r>
              <a:rPr lang="en-US"/>
              <a:t>Course Information:</a:t>
            </a:r>
          </a:p>
        </p:txBody>
      </p:sp>
      <p:sp>
        <p:nvSpPr>
          <p:cNvPr id="3" name="Content Placeholder 2">
            <a:extLst>
              <a:ext uri="{FF2B5EF4-FFF2-40B4-BE49-F238E27FC236}">
                <a16:creationId xmlns:a16="http://schemas.microsoft.com/office/drawing/2014/main" id="{318536CD-AC57-43F9-1210-5047F288E89A}"/>
              </a:ext>
            </a:extLst>
          </p:cNvPr>
          <p:cNvSpPr>
            <a:spLocks noGrp="1"/>
          </p:cNvSpPr>
          <p:nvPr>
            <p:ph idx="1"/>
          </p:nvPr>
        </p:nvSpPr>
        <p:spPr>
          <a:xfrm>
            <a:off x="82550" y="1054719"/>
            <a:ext cx="8788073" cy="4996831"/>
          </a:xfrm>
        </p:spPr>
        <p:txBody>
          <a:bodyPr>
            <a:normAutofit/>
          </a:bodyPr>
          <a:lstStyle/>
          <a:p>
            <a:endParaRPr lang="en-US"/>
          </a:p>
          <a:p>
            <a:r>
              <a:rPr lang="en-US" b="1"/>
              <a:t>Readings:</a:t>
            </a:r>
          </a:p>
          <a:p>
            <a:pPr marL="457200" lvl="0" indent="-457200">
              <a:buFont typeface="Arial" panose="020B0604020202020204" pitchFamily="34" charset="0"/>
              <a:buChar char="•"/>
            </a:pPr>
            <a:r>
              <a:rPr lang="en-CA"/>
              <a:t>Larsen, Rasmus R. (2025). </a:t>
            </a:r>
            <a:r>
              <a:rPr lang="en-CA" i="1"/>
              <a:t>Psychopathy Unmasked: The Rise and Fall of a Dangerous Diagnosis</a:t>
            </a:r>
            <a:r>
              <a:rPr lang="en-CA"/>
              <a:t> (MIT Press). </a:t>
            </a:r>
          </a:p>
          <a:p>
            <a:pPr marL="914400" lvl="1" indent="-457200">
              <a:buFont typeface="Wingdings" pitchFamily="2" charset="2"/>
              <a:buChar char="Ø"/>
            </a:pPr>
            <a:r>
              <a:rPr lang="en-CA"/>
              <a:t>Access: </a:t>
            </a:r>
            <a:r>
              <a:rPr lang="en-CA" u="sng">
                <a:hlinkClick r:id="rId2"/>
              </a:rPr>
              <a:t>UTM Library Link</a:t>
            </a:r>
            <a:r>
              <a:rPr lang="en-CA"/>
              <a:t> and </a:t>
            </a:r>
            <a:r>
              <a:rPr lang="en-CA" u="sng">
                <a:hlinkClick r:id="rId3"/>
              </a:rPr>
              <a:t>UTM Bookstore</a:t>
            </a:r>
            <a:r>
              <a:rPr lang="en-CA"/>
              <a:t> or </a:t>
            </a:r>
            <a:r>
              <a:rPr lang="en-CA">
                <a:hlinkClick r:id="rId4"/>
              </a:rPr>
              <a:t>Online Retailers</a:t>
            </a:r>
            <a:r>
              <a:rPr lang="en-CA"/>
              <a:t>.</a:t>
            </a:r>
          </a:p>
          <a:p>
            <a:pPr marL="457200" lvl="0" indent="-457200">
              <a:buFont typeface="Arial" panose="020B0604020202020204" pitchFamily="34" charset="0"/>
              <a:buChar char="•"/>
            </a:pPr>
            <a:r>
              <a:rPr lang="en-CA"/>
              <a:t>Additional readings are linked/uploaded to Quercus.</a:t>
            </a:r>
          </a:p>
        </p:txBody>
      </p:sp>
      <p:pic>
        <p:nvPicPr>
          <p:cNvPr id="4" name="Picture 3" descr="A white face with black text&#10;&#10;AI-generated content may be incorrect.">
            <a:extLst>
              <a:ext uri="{FF2B5EF4-FFF2-40B4-BE49-F238E27FC236}">
                <a16:creationId xmlns:a16="http://schemas.microsoft.com/office/drawing/2014/main" id="{9827A551-BCF1-F583-4B75-BA66688A1D1F}"/>
              </a:ext>
            </a:extLst>
          </p:cNvPr>
          <p:cNvPicPr>
            <a:picLocks noChangeAspect="1"/>
          </p:cNvPicPr>
          <p:nvPr/>
        </p:nvPicPr>
        <p:blipFill>
          <a:blip r:embed="rId5"/>
          <a:stretch>
            <a:fillRect/>
          </a:stretch>
        </p:blipFill>
        <p:spPr>
          <a:xfrm>
            <a:off x="9028498" y="1799532"/>
            <a:ext cx="2902074" cy="4353111"/>
          </a:xfrm>
          <a:prstGeom prst="rect">
            <a:avLst/>
          </a:prstGeom>
          <a:ln>
            <a:solidFill>
              <a:schemeClr val="tx1"/>
            </a:solidFill>
          </a:ln>
          <a:effectLst>
            <a:outerShdw blurRad="50800" dist="104313" dir="2700000" algn="tl" rotWithShape="0">
              <a:prstClr val="black">
                <a:alpha val="40000"/>
              </a:prstClr>
            </a:outerShdw>
          </a:effectLst>
        </p:spPr>
      </p:pic>
    </p:spTree>
    <p:extLst>
      <p:ext uri="{BB962C8B-B14F-4D97-AF65-F5344CB8AC3E}">
        <p14:creationId xmlns:p14="http://schemas.microsoft.com/office/powerpoint/2010/main" val="3976426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758B44-4F6B-7842-9C0D-733D6C2A269B}"/>
              </a:ext>
            </a:extLst>
          </p:cNvPr>
          <p:cNvSpPr>
            <a:spLocks noGrp="1"/>
          </p:cNvSpPr>
          <p:nvPr>
            <p:ph type="title"/>
          </p:nvPr>
        </p:nvSpPr>
        <p:spPr/>
        <p:txBody>
          <a:bodyPr/>
          <a:lstStyle/>
          <a:p>
            <a:r>
              <a:rPr lang="en-US"/>
              <a:t>Course Information:</a:t>
            </a:r>
          </a:p>
        </p:txBody>
      </p:sp>
      <p:sp>
        <p:nvSpPr>
          <p:cNvPr id="3" name="Content Placeholder 2">
            <a:extLst>
              <a:ext uri="{FF2B5EF4-FFF2-40B4-BE49-F238E27FC236}">
                <a16:creationId xmlns:a16="http://schemas.microsoft.com/office/drawing/2014/main" id="{82DA474D-6138-3348-8C61-2F2F5F79FADA}"/>
              </a:ext>
            </a:extLst>
          </p:cNvPr>
          <p:cNvSpPr>
            <a:spLocks noGrp="1"/>
          </p:cNvSpPr>
          <p:nvPr>
            <p:ph idx="1"/>
          </p:nvPr>
        </p:nvSpPr>
        <p:spPr/>
        <p:txBody>
          <a:bodyPr>
            <a:normAutofit/>
          </a:bodyPr>
          <a:lstStyle/>
          <a:p>
            <a:pPr marL="0" indent="0">
              <a:buNone/>
            </a:pPr>
            <a:endParaRPr lang="en-US"/>
          </a:p>
          <a:p>
            <a:pPr marL="0" indent="0" algn="ctr">
              <a:buNone/>
            </a:pPr>
            <a:endParaRPr lang="en-US" sz="3200">
              <a:solidFill>
                <a:schemeClr val="accent1">
                  <a:lumMod val="50000"/>
                </a:schemeClr>
              </a:solidFill>
              <a:latin typeface="Agency FB" panose="020B0503020202020204" pitchFamily="34" charset="77"/>
            </a:endParaRPr>
          </a:p>
          <a:p>
            <a:pPr marL="0" indent="0" algn="ctr">
              <a:buNone/>
            </a:pPr>
            <a:r>
              <a:rPr lang="en-US" sz="3200" b="1"/>
              <a:t>Learning Outcomes:</a:t>
            </a:r>
          </a:p>
          <a:p>
            <a:pPr lvl="0"/>
            <a:endParaRPr lang="en-CA"/>
          </a:p>
          <a:p>
            <a:pPr marL="514350" lvl="0" indent="-514350">
              <a:buFont typeface="+mj-lt"/>
              <a:buAutoNum type="arabicPeriod"/>
            </a:pPr>
            <a:r>
              <a:rPr lang="en-CA"/>
              <a:t>Read and analyze academic research in forensic psychology. </a:t>
            </a:r>
          </a:p>
          <a:p>
            <a:pPr marL="514350" lvl="0" indent="-514350">
              <a:buFont typeface="+mj-lt"/>
              <a:buAutoNum type="arabicPeriod"/>
            </a:pPr>
            <a:r>
              <a:rPr lang="en-CA"/>
              <a:t>Apprehend central claims and theories about psychopathy.</a:t>
            </a:r>
          </a:p>
          <a:p>
            <a:pPr marL="514350" lvl="0" indent="-514350">
              <a:buFont typeface="+mj-lt"/>
              <a:buAutoNum type="arabicPeriod"/>
            </a:pPr>
            <a:r>
              <a:rPr lang="en-CA"/>
              <a:t>Explore how psychopathy assessments have been used in the legal system.</a:t>
            </a:r>
          </a:p>
          <a:p>
            <a:pPr marL="514350" lvl="0" indent="-514350">
              <a:buFont typeface="+mj-lt"/>
              <a:buAutoNum type="arabicPeriod"/>
            </a:pPr>
            <a:r>
              <a:rPr lang="en-CA"/>
              <a:t>Advance critical thinking skills in relation to interdisciplinary research.</a:t>
            </a:r>
          </a:p>
        </p:txBody>
      </p:sp>
      <p:pic>
        <p:nvPicPr>
          <p:cNvPr id="8" name="Picture 7">
            <a:extLst>
              <a:ext uri="{FF2B5EF4-FFF2-40B4-BE49-F238E27FC236}">
                <a16:creationId xmlns:a16="http://schemas.microsoft.com/office/drawing/2014/main" id="{B22C598C-581B-554A-BB70-02A4F15AC655}"/>
              </a:ext>
            </a:extLst>
          </p:cNvPr>
          <p:cNvPicPr>
            <a:picLocks noChangeAspect="1"/>
          </p:cNvPicPr>
          <p:nvPr/>
        </p:nvPicPr>
        <p:blipFill>
          <a:blip r:embed="rId3" cstate="print">
            <a:clrChange>
              <a:clrFrom>
                <a:srgbClr val="FFFFFF"/>
              </a:clrFrom>
              <a:clrTo>
                <a:srgbClr val="FFFFFF">
                  <a:alpha val="0"/>
                </a:srgbClr>
              </a:clrTo>
            </a:clrChange>
            <a:duotone>
              <a:prstClr val="black"/>
              <a:srgbClr val="61A2A7">
                <a:tint val="45000"/>
                <a:satMod val="400000"/>
              </a:srgbClr>
            </a:duotone>
            <a:extLst>
              <a:ext uri="{28A0092B-C50C-407E-A947-70E740481C1C}">
                <a14:useLocalDpi xmlns:a14="http://schemas.microsoft.com/office/drawing/2010/main"/>
              </a:ext>
            </a:extLst>
          </a:blip>
          <a:stretch>
            <a:fillRect/>
          </a:stretch>
        </p:blipFill>
        <p:spPr>
          <a:xfrm>
            <a:off x="8823596" y="1305089"/>
            <a:ext cx="3279228" cy="1639614"/>
          </a:xfrm>
          <a:prstGeom prst="rect">
            <a:avLst/>
          </a:prstGeom>
        </p:spPr>
      </p:pic>
      <p:pic>
        <p:nvPicPr>
          <p:cNvPr id="9" name="Picture 8">
            <a:extLst>
              <a:ext uri="{FF2B5EF4-FFF2-40B4-BE49-F238E27FC236}">
                <a16:creationId xmlns:a16="http://schemas.microsoft.com/office/drawing/2014/main" id="{685FA432-6C78-D34E-9493-87BC4A6B3D6E}"/>
              </a:ext>
            </a:extLst>
          </p:cNvPr>
          <p:cNvPicPr>
            <a:picLocks noChangeAspect="1"/>
          </p:cNvPicPr>
          <p:nvPr/>
        </p:nvPicPr>
        <p:blipFill>
          <a:blip r:embed="rId4" cstate="print">
            <a:duotone>
              <a:schemeClr val="accent2">
                <a:shade val="45000"/>
                <a:satMod val="135000"/>
              </a:schemeClr>
              <a:prstClr val="white"/>
            </a:duotone>
            <a:alphaModFix amt="85000"/>
            <a:extLst>
              <a:ext uri="{28A0092B-C50C-407E-A947-70E740481C1C}">
                <a14:useLocalDpi xmlns:a14="http://schemas.microsoft.com/office/drawing/2010/main"/>
              </a:ext>
            </a:extLst>
          </a:blip>
          <a:stretch>
            <a:fillRect/>
          </a:stretch>
        </p:blipFill>
        <p:spPr>
          <a:xfrm rot="20769186">
            <a:off x="10054624" y="2131110"/>
            <a:ext cx="1929933" cy="107399"/>
          </a:xfrm>
          <a:prstGeom prst="rect">
            <a:avLst/>
          </a:prstGeom>
          <a:noFill/>
          <a:ln>
            <a:noFill/>
          </a:ln>
        </p:spPr>
      </p:pic>
      <p:sp>
        <p:nvSpPr>
          <p:cNvPr id="10" name="TextBox 9">
            <a:extLst>
              <a:ext uri="{FF2B5EF4-FFF2-40B4-BE49-F238E27FC236}">
                <a16:creationId xmlns:a16="http://schemas.microsoft.com/office/drawing/2014/main" id="{BBC16453-761C-0040-B395-330DE528E3A3}"/>
              </a:ext>
            </a:extLst>
          </p:cNvPr>
          <p:cNvSpPr txBox="1"/>
          <p:nvPr/>
        </p:nvSpPr>
        <p:spPr>
          <a:xfrm>
            <a:off x="9539997" y="2290716"/>
            <a:ext cx="1712969" cy="707886"/>
          </a:xfrm>
          <a:prstGeom prst="rect">
            <a:avLst/>
          </a:prstGeom>
          <a:noFill/>
        </p:spPr>
        <p:txBody>
          <a:bodyPr wrap="none" rtlCol="0">
            <a:spAutoFit/>
          </a:bodyPr>
          <a:lstStyle/>
          <a:p>
            <a:r>
              <a:rPr lang="en-US" sz="4000" b="1">
                <a:solidFill>
                  <a:srgbClr val="FF0000"/>
                </a:solidFill>
                <a:latin typeface="Noteworthy Light" panose="02000400000000000000" pitchFamily="2" charset="77"/>
                <a:ea typeface="Noteworthy Light" panose="02000400000000000000" pitchFamily="2" charset="77"/>
              </a:rPr>
              <a:t>Critical..</a:t>
            </a:r>
          </a:p>
        </p:txBody>
      </p:sp>
    </p:spTree>
    <p:extLst>
      <p:ext uri="{BB962C8B-B14F-4D97-AF65-F5344CB8AC3E}">
        <p14:creationId xmlns:p14="http://schemas.microsoft.com/office/powerpoint/2010/main" val="2056363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 calcmode="lin" valueType="num">
                                      <p:cBhvr additive="base">
                                        <p:cTn id="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anim calcmode="lin" valueType="num">
                                      <p:cBhvr additive="base">
                                        <p:cTn id="1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anim calcmode="lin" valueType="num">
                                      <p:cBhvr additive="base">
                                        <p:cTn id="1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anim calcmode="lin" valueType="num">
                                      <p:cBhvr additive="base">
                                        <p:cTn id="25"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Garamond">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Metadata/LabelInfo.xml><?xml version="1.0" encoding="utf-8"?>
<clbl:labelList xmlns:clbl="http://schemas.microsoft.com/office/2020/mipLabelMetadata">
  <clbl:label id="{78aac226-2f03-4b4d-9037-b46d56c55210}" enabled="0" method="" siteId="{78aac226-2f03-4b4d-9037-b46d56c55210}" removed="1"/>
</clbl:labelList>
</file>

<file path=docProps/app.xml><?xml version="1.0" encoding="utf-8"?>
<Properties xmlns="http://schemas.openxmlformats.org/officeDocument/2006/extended-properties" xmlns:vt="http://schemas.openxmlformats.org/officeDocument/2006/docPropsVTypes">
  <TotalTime>17</TotalTime>
  <Words>1543</Words>
  <Application>Microsoft Macintosh PowerPoint</Application>
  <PresentationFormat>Widescreen</PresentationFormat>
  <Paragraphs>250</Paragraphs>
  <Slides>30</Slides>
  <Notes>10</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30</vt:i4>
      </vt:variant>
    </vt:vector>
  </HeadingPairs>
  <TitlesOfParts>
    <vt:vector size="42" baseType="lpstr">
      <vt:lpstr>Agency FB</vt:lpstr>
      <vt:lpstr>Aptos</vt:lpstr>
      <vt:lpstr>Arial</vt:lpstr>
      <vt:lpstr>Calibri</vt:lpstr>
      <vt:lpstr>Courier New</vt:lpstr>
      <vt:lpstr>Garamond</vt:lpstr>
      <vt:lpstr>Helvetica</vt:lpstr>
      <vt:lpstr>Helvetica Neue</vt:lpstr>
      <vt:lpstr>Helvetica Neue Condensed</vt:lpstr>
      <vt:lpstr>Noteworthy Light</vt:lpstr>
      <vt:lpstr>Wingdings</vt:lpstr>
      <vt:lpstr>Office Theme</vt:lpstr>
      <vt:lpstr>PowerPoint Presentation</vt:lpstr>
      <vt:lpstr>This Module’s Agenda:</vt:lpstr>
      <vt:lpstr>Course Information</vt:lpstr>
      <vt:lpstr>Course Information:</vt:lpstr>
      <vt:lpstr>Course Information:</vt:lpstr>
      <vt:lpstr>Course Information:</vt:lpstr>
      <vt:lpstr>PowerPoint Presentation</vt:lpstr>
      <vt:lpstr>Course Information:</vt:lpstr>
      <vt:lpstr>Course Information:</vt:lpstr>
      <vt:lpstr>Course Information:</vt:lpstr>
      <vt:lpstr>Course Information:</vt:lpstr>
      <vt:lpstr>Course Information:</vt:lpstr>
      <vt:lpstr>Course Information:</vt:lpstr>
      <vt:lpstr>Course Information:</vt:lpstr>
      <vt:lpstr>Course Information:</vt:lpstr>
      <vt:lpstr>Course Information:</vt:lpstr>
      <vt:lpstr>Course Information:</vt:lpstr>
      <vt:lpstr>Group Discussion</vt:lpstr>
      <vt:lpstr>Group Discussion:</vt:lpstr>
      <vt:lpstr>What is Psychopathy..?</vt:lpstr>
      <vt:lpstr>What is Psychopathy…?</vt:lpstr>
      <vt:lpstr>What is Psychopathy…?</vt:lpstr>
      <vt:lpstr>What is Psychopathy…?</vt:lpstr>
      <vt:lpstr>What is Psychopathy…?</vt:lpstr>
      <vt:lpstr>What is Psychopathy…?</vt:lpstr>
      <vt:lpstr>What is Psychopathy…?</vt:lpstr>
      <vt:lpstr>What is Psychopathy…?</vt:lpstr>
      <vt:lpstr>What is Psychopathy…?</vt:lpstr>
      <vt:lpstr>What is Psychopathy…?</vt:lpstr>
      <vt:lpstr>What is Psychopathy…?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Rasmus Larsen</dc:creator>
  <cp:lastModifiedBy>Rasmus Larsen</cp:lastModifiedBy>
  <cp:revision>1</cp:revision>
  <dcterms:created xsi:type="dcterms:W3CDTF">2021-01-05T16:07:37Z</dcterms:created>
  <dcterms:modified xsi:type="dcterms:W3CDTF">2026-01-16T11:57:25Z</dcterms:modified>
</cp:coreProperties>
</file>