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969" r:id="rId2"/>
    <p:sldId id="994" r:id="rId3"/>
    <p:sldId id="261" r:id="rId4"/>
    <p:sldId id="271" r:id="rId5"/>
    <p:sldId id="1406" r:id="rId6"/>
    <p:sldId id="1469" r:id="rId7"/>
    <p:sldId id="1478" r:id="rId8"/>
    <p:sldId id="1464" r:id="rId9"/>
    <p:sldId id="1470" r:id="rId10"/>
    <p:sldId id="1274" r:id="rId11"/>
    <p:sldId id="1479" r:id="rId12"/>
    <p:sldId id="1480" r:id="rId13"/>
    <p:sldId id="1481" r:id="rId14"/>
    <p:sldId id="1509" r:id="rId15"/>
    <p:sldId id="1491" r:id="rId16"/>
    <p:sldId id="1483" r:id="rId17"/>
    <p:sldId id="1482" r:id="rId18"/>
    <p:sldId id="1486" r:id="rId19"/>
    <p:sldId id="1262" r:id="rId20"/>
    <p:sldId id="1488" r:id="rId21"/>
    <p:sldId id="1382" r:id="rId22"/>
    <p:sldId id="1492" r:id="rId23"/>
    <p:sldId id="1523" r:id="rId24"/>
    <p:sldId id="1493" r:id="rId25"/>
    <p:sldId id="1490" r:id="rId26"/>
    <p:sldId id="1489" r:id="rId27"/>
    <p:sldId id="1512" r:id="rId28"/>
    <p:sldId id="1485" r:id="rId29"/>
    <p:sldId id="1494" r:id="rId30"/>
    <p:sldId id="1495" r:id="rId31"/>
    <p:sldId id="1496" r:id="rId32"/>
    <p:sldId id="1068" r:id="rId33"/>
    <p:sldId id="1497" r:id="rId34"/>
    <p:sldId id="1504" r:id="rId35"/>
    <p:sldId id="1505" r:id="rId36"/>
    <p:sldId id="1498" r:id="rId37"/>
    <p:sldId id="1502" r:id="rId38"/>
    <p:sldId id="1507" r:id="rId39"/>
    <p:sldId id="1503" r:id="rId40"/>
    <p:sldId id="1327" r:id="rId41"/>
    <p:sldId id="1331" r:id="rId42"/>
    <p:sldId id="1506" r:id="rId43"/>
    <p:sldId id="1508" r:id="rId44"/>
    <p:sldId id="1499" r:id="rId45"/>
    <p:sldId id="1500" r:id="rId46"/>
    <p:sldId id="1501" r:id="rId47"/>
    <p:sldId id="1515" r:id="rId48"/>
    <p:sldId id="1516" r:id="rId49"/>
    <p:sldId id="1526" r:id="rId50"/>
    <p:sldId id="1514" r:id="rId51"/>
    <p:sldId id="1487" r:id="rId52"/>
    <p:sldId id="1510" r:id="rId53"/>
    <p:sldId id="1524" r:id="rId54"/>
    <p:sldId id="1525" r:id="rId55"/>
    <p:sldId id="1511" r:id="rId56"/>
    <p:sldId id="1484" r:id="rId57"/>
    <p:sldId id="134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22400"/>
    <a:srgbClr val="CC0FFF"/>
    <a:srgbClr val="FFCAAE"/>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18E9E-5950-1745-A3E5-EF0EA59EF076}" v="38" dt="2025-12-10T06:25:10.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44"/>
    <p:restoredTop sz="83265"/>
  </p:normalViewPr>
  <p:slideViewPr>
    <p:cSldViewPr snapToGrid="0">
      <p:cViewPr varScale="1">
        <p:scale>
          <a:sx n="105" d="100"/>
          <a:sy n="105" d="100"/>
        </p:scale>
        <p:origin x="640"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undo custSel addSld delSld modSld sldOrd">
      <pc:chgData name="Rasmus Larsen" userId="c0130b07-28a8-4bcd-bd98-8750e35db048" providerId="ADAL" clId="{3C28B4B6-BF91-5100-B6B8-8D53CB6C04C2}" dt="2025-12-10T06:26:10.952" v="3681" actId="2696"/>
      <pc:docMkLst>
        <pc:docMk/>
      </pc:docMkLst>
      <pc:sldChg chg="modSp mod">
        <pc:chgData name="Rasmus Larsen" userId="c0130b07-28a8-4bcd-bd98-8750e35db048" providerId="ADAL" clId="{3C28B4B6-BF91-5100-B6B8-8D53CB6C04C2}" dt="2025-11-13T22:25:09.705" v="1221" actId="20577"/>
        <pc:sldMkLst>
          <pc:docMk/>
          <pc:sldMk cId="3614981355" sldId="271"/>
        </pc:sldMkLst>
        <pc:spChg chg="mod">
          <ac:chgData name="Rasmus Larsen" userId="c0130b07-28a8-4bcd-bd98-8750e35db048" providerId="ADAL" clId="{3C28B4B6-BF91-5100-B6B8-8D53CB6C04C2}" dt="2025-11-13T22:25:09.705" v="1221" actId="20577"/>
          <ac:spMkLst>
            <pc:docMk/>
            <pc:sldMk cId="3614981355" sldId="271"/>
            <ac:spMk id="3" creationId="{A5D9D6F8-15E9-1542-9BC8-A912BE1987D2}"/>
          </ac:spMkLst>
        </pc:spChg>
      </pc:sldChg>
      <pc:sldChg chg="delSp mod">
        <pc:chgData name="Rasmus Larsen" userId="c0130b07-28a8-4bcd-bd98-8750e35db048" providerId="ADAL" clId="{3C28B4B6-BF91-5100-B6B8-8D53CB6C04C2}" dt="2025-12-10T06:21:32.879" v="3639" actId="478"/>
        <pc:sldMkLst>
          <pc:docMk/>
          <pc:sldMk cId="818426910" sldId="969"/>
        </pc:sldMkLst>
        <pc:spChg chg="del">
          <ac:chgData name="Rasmus Larsen" userId="c0130b07-28a8-4bcd-bd98-8750e35db048" providerId="ADAL" clId="{3C28B4B6-BF91-5100-B6B8-8D53CB6C04C2}" dt="2025-12-10T06:21:32.098" v="3638" actId="478"/>
          <ac:spMkLst>
            <pc:docMk/>
            <pc:sldMk cId="818426910" sldId="969"/>
            <ac:spMk id="11" creationId="{596C543E-A43B-B641-8720-92363A05AC4C}"/>
          </ac:spMkLst>
        </pc:spChg>
        <pc:picChg chg="del">
          <ac:chgData name="Rasmus Larsen" userId="c0130b07-28a8-4bcd-bd98-8750e35db048" providerId="ADAL" clId="{3C28B4B6-BF91-5100-B6B8-8D53CB6C04C2}" dt="2025-12-10T06:21:32.879" v="3639"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21:30.121" v="3637" actId="478"/>
          <ac:picMkLst>
            <pc:docMk/>
            <pc:sldMk cId="818426910" sldId="969"/>
            <ac:picMk id="20" creationId="{D1F52A1C-E2F6-D870-E10C-C9E0C6F4C44D}"/>
          </ac:picMkLst>
        </pc:picChg>
      </pc:sldChg>
      <pc:sldChg chg="del">
        <pc:chgData name="Rasmus Larsen" userId="c0130b07-28a8-4bcd-bd98-8750e35db048" providerId="ADAL" clId="{3C28B4B6-BF91-5100-B6B8-8D53CB6C04C2}" dt="2025-12-10T06:26:10.952" v="3681" actId="2696"/>
        <pc:sldMkLst>
          <pc:docMk/>
          <pc:sldMk cId="3540358626" sldId="1227"/>
        </pc:sldMkLst>
      </pc:sldChg>
      <pc:sldChg chg="modSp mod modShow">
        <pc:chgData name="Rasmus Larsen" userId="c0130b07-28a8-4bcd-bd98-8750e35db048" providerId="ADAL" clId="{3C28B4B6-BF91-5100-B6B8-8D53CB6C04C2}" dt="2025-11-13T23:15:01.485" v="3246" actId="313"/>
        <pc:sldMkLst>
          <pc:docMk/>
          <pc:sldMk cId="2122072165" sldId="1262"/>
        </pc:sldMkLst>
        <pc:spChg chg="mod">
          <ac:chgData name="Rasmus Larsen" userId="c0130b07-28a8-4bcd-bd98-8750e35db048" providerId="ADAL" clId="{3C28B4B6-BF91-5100-B6B8-8D53CB6C04C2}" dt="2025-11-13T23:15:01.485" v="3246" actId="313"/>
          <ac:spMkLst>
            <pc:docMk/>
            <pc:sldMk cId="2122072165" sldId="1262"/>
            <ac:spMk id="2" creationId="{89D4E459-60E3-B50A-50E1-0A1FEAB94480}"/>
          </ac:spMkLst>
        </pc:spChg>
      </pc:sldChg>
      <pc:sldChg chg="addSp delSp modSp add del mod delAnim modAnim">
        <pc:chgData name="Rasmus Larsen" userId="c0130b07-28a8-4bcd-bd98-8750e35db048" providerId="ADAL" clId="{3C28B4B6-BF91-5100-B6B8-8D53CB6C04C2}" dt="2025-12-10T06:23:58.700" v="3666"/>
        <pc:sldMkLst>
          <pc:docMk/>
          <pc:sldMk cId="4137444512" sldId="1274"/>
        </pc:sldMkLst>
        <pc:spChg chg="mod">
          <ac:chgData name="Rasmus Larsen" userId="c0130b07-28a8-4bcd-bd98-8750e35db048" providerId="ADAL" clId="{3C28B4B6-BF91-5100-B6B8-8D53CB6C04C2}" dt="2025-11-13T22:25:27.555" v="1238"/>
          <ac:spMkLst>
            <pc:docMk/>
            <pc:sldMk cId="4137444512" sldId="1274"/>
            <ac:spMk id="2" creationId="{749BEBD1-D888-5222-23E8-FAD88B9BB17F}"/>
          </ac:spMkLst>
        </pc:spChg>
        <pc:spChg chg="mod">
          <ac:chgData name="Rasmus Larsen" userId="c0130b07-28a8-4bcd-bd98-8750e35db048" providerId="ADAL" clId="{3C28B4B6-BF91-5100-B6B8-8D53CB6C04C2}" dt="2025-11-13T21:59:54.241" v="71" actId="20577"/>
          <ac:spMkLst>
            <pc:docMk/>
            <pc:sldMk cId="4137444512" sldId="1274"/>
            <ac:spMk id="3" creationId="{E7439FB1-4F25-8834-DAB5-3B05F99EA3E3}"/>
          </ac:spMkLst>
        </pc:spChg>
        <pc:spChg chg="add mod">
          <ac:chgData name="Rasmus Larsen" userId="c0130b07-28a8-4bcd-bd98-8750e35db048" providerId="ADAL" clId="{3C28B4B6-BF91-5100-B6B8-8D53CB6C04C2}" dt="2025-11-13T22:03:42.174" v="167" actId="1037"/>
          <ac:spMkLst>
            <pc:docMk/>
            <pc:sldMk cId="4137444512" sldId="1274"/>
            <ac:spMk id="4" creationId="{78F89723-00B9-4DFC-F3D6-A88A3EA42FF9}"/>
          </ac:spMkLst>
        </pc:spChg>
        <pc:spChg chg="add mod">
          <ac:chgData name="Rasmus Larsen" userId="c0130b07-28a8-4bcd-bd98-8750e35db048" providerId="ADAL" clId="{3C28B4B6-BF91-5100-B6B8-8D53CB6C04C2}" dt="2025-11-13T22:03:42.174" v="167" actId="1037"/>
          <ac:spMkLst>
            <pc:docMk/>
            <pc:sldMk cId="4137444512" sldId="1274"/>
            <ac:spMk id="6" creationId="{0D5E97D2-955B-5BAA-1C2C-768AEB2ACB6E}"/>
          </ac:spMkLst>
        </pc:spChg>
        <pc:spChg chg="mod">
          <ac:chgData name="Rasmus Larsen" userId="c0130b07-28a8-4bcd-bd98-8750e35db048" providerId="ADAL" clId="{3C28B4B6-BF91-5100-B6B8-8D53CB6C04C2}" dt="2025-11-13T22:01:40.745" v="134" actId="1037"/>
          <ac:spMkLst>
            <pc:docMk/>
            <pc:sldMk cId="4137444512" sldId="1274"/>
            <ac:spMk id="9" creationId="{A4564C1E-5337-B9E1-8F2D-B4E287D0CB11}"/>
          </ac:spMkLst>
        </pc:spChg>
        <pc:spChg chg="mod">
          <ac:chgData name="Rasmus Larsen" userId="c0130b07-28a8-4bcd-bd98-8750e35db048" providerId="ADAL" clId="{3C28B4B6-BF91-5100-B6B8-8D53CB6C04C2}" dt="2025-11-13T22:03:42.174" v="167" actId="1037"/>
          <ac:spMkLst>
            <pc:docMk/>
            <pc:sldMk cId="4137444512" sldId="1274"/>
            <ac:spMk id="10" creationId="{B3610322-B24E-B8EB-13DF-A4B1256C673D}"/>
          </ac:spMkLst>
        </pc:spChg>
        <pc:spChg chg="mod">
          <ac:chgData name="Rasmus Larsen" userId="c0130b07-28a8-4bcd-bd98-8750e35db048" providerId="ADAL" clId="{3C28B4B6-BF91-5100-B6B8-8D53CB6C04C2}" dt="2025-11-13T22:01:40.745" v="134" actId="1037"/>
          <ac:spMkLst>
            <pc:docMk/>
            <pc:sldMk cId="4137444512" sldId="1274"/>
            <ac:spMk id="13" creationId="{E236A6BE-28A3-F431-311A-FDB5DDB3FED4}"/>
          </ac:spMkLst>
        </pc:spChg>
        <pc:spChg chg="add mod">
          <ac:chgData name="Rasmus Larsen" userId="c0130b07-28a8-4bcd-bd98-8750e35db048" providerId="ADAL" clId="{3C28B4B6-BF91-5100-B6B8-8D53CB6C04C2}" dt="2025-11-13T22:03:42.174" v="167" actId="1037"/>
          <ac:spMkLst>
            <pc:docMk/>
            <pc:sldMk cId="4137444512" sldId="1274"/>
            <ac:spMk id="21" creationId="{D272D81E-0277-73B3-B252-43C1B3261299}"/>
          </ac:spMkLst>
        </pc:spChg>
        <pc:spChg chg="add mod topLvl">
          <ac:chgData name="Rasmus Larsen" userId="c0130b07-28a8-4bcd-bd98-8750e35db048" providerId="ADAL" clId="{3C28B4B6-BF91-5100-B6B8-8D53CB6C04C2}" dt="2025-12-10T06:23:24.731" v="3660" actId="164"/>
          <ac:spMkLst>
            <pc:docMk/>
            <pc:sldMk cId="4137444512" sldId="1274"/>
            <ac:spMk id="26" creationId="{2B0916CB-57FA-0B51-3659-AB075776E501}"/>
          </ac:spMkLst>
        </pc:spChg>
        <pc:grpChg chg="add mod">
          <ac:chgData name="Rasmus Larsen" userId="c0130b07-28a8-4bcd-bd98-8750e35db048" providerId="ADAL" clId="{3C28B4B6-BF91-5100-B6B8-8D53CB6C04C2}" dt="2025-12-10T06:23:24.731" v="3660" actId="164"/>
          <ac:grpSpMkLst>
            <pc:docMk/>
            <pc:sldMk cId="4137444512" sldId="1274"/>
            <ac:grpSpMk id="5" creationId="{E29B164A-4A9F-0F9C-9847-7FD45BB58C00}"/>
          </ac:grpSpMkLst>
        </pc:grpChg>
        <pc:grpChg chg="mod">
          <ac:chgData name="Rasmus Larsen" userId="c0130b07-28a8-4bcd-bd98-8750e35db048" providerId="ADAL" clId="{3C28B4B6-BF91-5100-B6B8-8D53CB6C04C2}" dt="2025-11-13T22:33:58.328" v="1608" actId="164"/>
          <ac:grpSpMkLst>
            <pc:docMk/>
            <pc:sldMk cId="4137444512" sldId="1274"/>
            <ac:grpSpMk id="15" creationId="{2ADC4515-393C-B695-D4E0-F589DF79D6EE}"/>
          </ac:grpSpMkLst>
        </pc:grpChg>
        <pc:grpChg chg="add del mod">
          <ac:chgData name="Rasmus Larsen" userId="c0130b07-28a8-4bcd-bd98-8750e35db048" providerId="ADAL" clId="{3C28B4B6-BF91-5100-B6B8-8D53CB6C04C2}" dt="2025-12-10T06:22:30.529" v="3648" actId="478"/>
          <ac:grpSpMkLst>
            <pc:docMk/>
            <pc:sldMk cId="4137444512" sldId="1274"/>
            <ac:grpSpMk id="27" creationId="{FE8AFD4E-06FB-A183-75CB-362B96FC2E3B}"/>
          </ac:grpSpMkLst>
        </pc:grpChg>
        <pc:grpChg chg="add mod">
          <ac:chgData name="Rasmus Larsen" userId="c0130b07-28a8-4bcd-bd98-8750e35db048" providerId="ADAL" clId="{3C28B4B6-BF91-5100-B6B8-8D53CB6C04C2}" dt="2025-11-13T22:33:58.328" v="1608" actId="164"/>
          <ac:grpSpMkLst>
            <pc:docMk/>
            <pc:sldMk cId="4137444512" sldId="1274"/>
            <ac:grpSpMk id="31" creationId="{1D72A797-7716-F56E-9E65-1AA2F45E3803}"/>
          </ac:grpSpMkLst>
        </pc:grpChg>
        <pc:picChg chg="mod">
          <ac:chgData name="Rasmus Larsen" userId="c0130b07-28a8-4bcd-bd98-8750e35db048" providerId="ADAL" clId="{3C28B4B6-BF91-5100-B6B8-8D53CB6C04C2}" dt="2025-11-13T22:01:40.745" v="134" actId="1037"/>
          <ac:picMkLst>
            <pc:docMk/>
            <pc:sldMk cId="4137444512" sldId="1274"/>
            <ac:picMk id="8" creationId="{CD363618-7DF0-B26E-4AA3-64ECC6A427AE}"/>
          </ac:picMkLst>
        </pc:picChg>
        <pc:picChg chg="mod">
          <ac:chgData name="Rasmus Larsen" userId="c0130b07-28a8-4bcd-bd98-8750e35db048" providerId="ADAL" clId="{3C28B4B6-BF91-5100-B6B8-8D53CB6C04C2}" dt="2025-11-13T22:33:58.328" v="1608" actId="164"/>
          <ac:picMkLst>
            <pc:docMk/>
            <pc:sldMk cId="4137444512" sldId="1274"/>
            <ac:picMk id="12" creationId="{C1502A62-C08E-CAF9-5800-A822BFC72F39}"/>
          </ac:picMkLst>
        </pc:picChg>
        <pc:picChg chg="mod">
          <ac:chgData name="Rasmus Larsen" userId="c0130b07-28a8-4bcd-bd98-8750e35db048" providerId="ADAL" clId="{3C28B4B6-BF91-5100-B6B8-8D53CB6C04C2}" dt="2025-11-13T22:33:58.328" v="1608" actId="164"/>
          <ac:picMkLst>
            <pc:docMk/>
            <pc:sldMk cId="4137444512" sldId="1274"/>
            <ac:picMk id="20" creationId="{640128B7-D801-5F73-F512-D46808E30862}"/>
          </ac:picMkLst>
        </pc:picChg>
        <pc:picChg chg="add del mod topLvl modCrop">
          <ac:chgData name="Rasmus Larsen" userId="c0130b07-28a8-4bcd-bd98-8750e35db048" providerId="ADAL" clId="{3C28B4B6-BF91-5100-B6B8-8D53CB6C04C2}" dt="2025-12-10T06:22:30.529" v="3648" actId="478"/>
          <ac:picMkLst>
            <pc:docMk/>
            <pc:sldMk cId="4137444512" sldId="1274"/>
            <ac:picMk id="24" creationId="{05B26472-E026-3C45-B1CC-C19A63FA5625}"/>
          </ac:picMkLst>
        </pc:picChg>
        <pc:picChg chg="add mod">
          <ac:chgData name="Rasmus Larsen" userId="c0130b07-28a8-4bcd-bd98-8750e35db048" providerId="ADAL" clId="{3C28B4B6-BF91-5100-B6B8-8D53CB6C04C2}" dt="2025-11-13T22:06:45.394" v="324" actId="1076"/>
          <ac:picMkLst>
            <pc:docMk/>
            <pc:sldMk cId="4137444512" sldId="1274"/>
            <ac:picMk id="29" creationId="{AFBE0E71-589B-C033-0E05-48E51D316E2D}"/>
          </ac:picMkLst>
        </pc:picChg>
        <pc:picChg chg="add mod">
          <ac:chgData name="Rasmus Larsen" userId="c0130b07-28a8-4bcd-bd98-8750e35db048" providerId="ADAL" clId="{3C28B4B6-BF91-5100-B6B8-8D53CB6C04C2}" dt="2025-11-13T22:06:52.329" v="326" actId="1076"/>
          <ac:picMkLst>
            <pc:docMk/>
            <pc:sldMk cId="4137444512" sldId="1274"/>
            <ac:picMk id="30" creationId="{6FB057C3-E516-174B-91D1-964C0EF41291}"/>
          </ac:picMkLst>
        </pc:picChg>
        <pc:picChg chg="add mod">
          <ac:chgData name="Rasmus Larsen" userId="c0130b07-28a8-4bcd-bd98-8750e35db048" providerId="ADAL" clId="{3C28B4B6-BF91-5100-B6B8-8D53CB6C04C2}" dt="2025-12-10T06:23:24.731" v="3660" actId="164"/>
          <ac:picMkLst>
            <pc:docMk/>
            <pc:sldMk cId="4137444512" sldId="1274"/>
            <ac:picMk id="2050" creationId="{6B4935E6-0DA7-8A02-CC48-A41523D5A5D6}"/>
          </ac:picMkLst>
        </pc:picChg>
      </pc:sldChg>
      <pc:sldChg chg="addSp modSp add mod">
        <pc:chgData name="Rasmus Larsen" userId="c0130b07-28a8-4bcd-bd98-8750e35db048" providerId="ADAL" clId="{3C28B4B6-BF91-5100-B6B8-8D53CB6C04C2}" dt="2025-11-13T23:21:33.472" v="3377" actId="14100"/>
        <pc:sldMkLst>
          <pc:docMk/>
          <pc:sldMk cId="4194536959" sldId="1382"/>
        </pc:sldMkLst>
        <pc:spChg chg="mod">
          <ac:chgData name="Rasmus Larsen" userId="c0130b07-28a8-4bcd-bd98-8750e35db048" providerId="ADAL" clId="{3C28B4B6-BF91-5100-B6B8-8D53CB6C04C2}" dt="2025-11-13T23:18:52.846" v="3275" actId="20577"/>
          <ac:spMkLst>
            <pc:docMk/>
            <pc:sldMk cId="4194536959" sldId="1382"/>
            <ac:spMk id="2" creationId="{A57BBF40-11B3-83DA-4FCA-21E22CDA2C8D}"/>
          </ac:spMkLst>
        </pc:spChg>
        <pc:spChg chg="mod">
          <ac:chgData name="Rasmus Larsen" userId="c0130b07-28a8-4bcd-bd98-8750e35db048" providerId="ADAL" clId="{3C28B4B6-BF91-5100-B6B8-8D53CB6C04C2}" dt="2025-11-13T23:20:42.040" v="3349" actId="20577"/>
          <ac:spMkLst>
            <pc:docMk/>
            <pc:sldMk cId="4194536959" sldId="1382"/>
            <ac:spMk id="3" creationId="{6B2DF3AC-6CFD-54DE-70F2-713C36352CA7}"/>
          </ac:spMkLst>
        </pc:spChg>
      </pc:sldChg>
      <pc:sldChg chg="modSp mod ord">
        <pc:chgData name="Rasmus Larsen" userId="c0130b07-28a8-4bcd-bd98-8750e35db048" providerId="ADAL" clId="{3C28B4B6-BF91-5100-B6B8-8D53CB6C04C2}" dt="2025-11-13T22:25:13.943" v="1228" actId="20577"/>
        <pc:sldMkLst>
          <pc:docMk/>
          <pc:sldMk cId="441210533" sldId="1406"/>
        </pc:sldMkLst>
        <pc:spChg chg="mod">
          <ac:chgData name="Rasmus Larsen" userId="c0130b07-28a8-4bcd-bd98-8750e35db048" providerId="ADAL" clId="{3C28B4B6-BF91-5100-B6B8-8D53CB6C04C2}" dt="2025-11-13T22:25:13.943" v="1228" actId="20577"/>
          <ac:spMkLst>
            <pc:docMk/>
            <pc:sldMk cId="441210533" sldId="1406"/>
            <ac:spMk id="2" creationId="{E3E800A0-A1C2-9774-625D-F40F7DAF1CD3}"/>
          </ac:spMkLst>
        </pc:spChg>
      </pc:sldChg>
      <pc:sldChg chg="addSp delSp modSp mod">
        <pc:chgData name="Rasmus Larsen" userId="c0130b07-28a8-4bcd-bd98-8750e35db048" providerId="ADAL" clId="{3C28B4B6-BF91-5100-B6B8-8D53CB6C04C2}" dt="2025-12-10T06:21:59.610" v="3647" actId="208"/>
        <pc:sldMkLst>
          <pc:docMk/>
          <pc:sldMk cId="434154592" sldId="1464"/>
        </pc:sldMkLst>
        <pc:spChg chg="mod">
          <ac:chgData name="Rasmus Larsen" userId="c0130b07-28a8-4bcd-bd98-8750e35db048" providerId="ADAL" clId="{3C28B4B6-BF91-5100-B6B8-8D53CB6C04C2}" dt="2025-11-13T22:25:22.741" v="1236"/>
          <ac:spMkLst>
            <pc:docMk/>
            <pc:sldMk cId="434154592" sldId="1464"/>
            <ac:spMk id="2" creationId="{DD89379C-84E3-7190-1F8D-CB379DFA252F}"/>
          </ac:spMkLst>
        </pc:spChg>
        <pc:spChg chg="del">
          <ac:chgData name="Rasmus Larsen" userId="c0130b07-28a8-4bcd-bd98-8750e35db048" providerId="ADAL" clId="{3C28B4B6-BF91-5100-B6B8-8D53CB6C04C2}" dt="2025-12-10T06:21:52.083" v="3644" actId="478"/>
          <ac:spMkLst>
            <pc:docMk/>
            <pc:sldMk cId="434154592" sldId="1464"/>
            <ac:spMk id="9" creationId="{F12C43BC-76D8-9212-6EA0-02BF0F9ECFF7}"/>
          </ac:spMkLst>
        </pc:spChg>
        <pc:picChg chg="del">
          <ac:chgData name="Rasmus Larsen" userId="c0130b07-28a8-4bcd-bd98-8750e35db048" providerId="ADAL" clId="{3C28B4B6-BF91-5100-B6B8-8D53CB6C04C2}" dt="2025-12-10T06:21:44.655" v="3640" actId="478"/>
          <ac:picMkLst>
            <pc:docMk/>
            <pc:sldMk cId="434154592" sldId="1464"/>
            <ac:picMk id="8" creationId="{B3275DA3-7BBD-0CD5-AF61-2E372F815A40}"/>
          </ac:picMkLst>
        </pc:picChg>
        <pc:picChg chg="add mod">
          <ac:chgData name="Rasmus Larsen" userId="c0130b07-28a8-4bcd-bd98-8750e35db048" providerId="ADAL" clId="{3C28B4B6-BF91-5100-B6B8-8D53CB6C04C2}" dt="2025-12-10T06:21:59.610" v="3647" actId="208"/>
          <ac:picMkLst>
            <pc:docMk/>
            <pc:sldMk cId="434154592" sldId="1464"/>
            <ac:picMk id="1026" creationId="{8DC72B76-15B5-6C47-7971-5422C4B2ABE8}"/>
          </ac:picMkLst>
        </pc:picChg>
      </pc:sldChg>
      <pc:sldChg chg="modSp mod">
        <pc:chgData name="Rasmus Larsen" userId="c0130b07-28a8-4bcd-bd98-8750e35db048" providerId="ADAL" clId="{3C28B4B6-BF91-5100-B6B8-8D53CB6C04C2}" dt="2025-11-13T22:25:17.502" v="1235" actId="20577"/>
        <pc:sldMkLst>
          <pc:docMk/>
          <pc:sldMk cId="949407797" sldId="1469"/>
        </pc:sldMkLst>
        <pc:spChg chg="mod">
          <ac:chgData name="Rasmus Larsen" userId="c0130b07-28a8-4bcd-bd98-8750e35db048" providerId="ADAL" clId="{3C28B4B6-BF91-5100-B6B8-8D53CB6C04C2}" dt="2025-11-13T22:25:17.502" v="1235" actId="20577"/>
          <ac:spMkLst>
            <pc:docMk/>
            <pc:sldMk cId="949407797" sldId="1469"/>
            <ac:spMk id="2" creationId="{705D1949-4F33-00EB-F718-2B5B302E763F}"/>
          </ac:spMkLst>
        </pc:spChg>
      </pc:sldChg>
      <pc:sldChg chg="modSp mod">
        <pc:chgData name="Rasmus Larsen" userId="c0130b07-28a8-4bcd-bd98-8750e35db048" providerId="ADAL" clId="{3C28B4B6-BF91-5100-B6B8-8D53CB6C04C2}" dt="2025-11-13T22:25:25.159" v="1237"/>
        <pc:sldMkLst>
          <pc:docMk/>
          <pc:sldMk cId="3646357305" sldId="1470"/>
        </pc:sldMkLst>
        <pc:spChg chg="mod">
          <ac:chgData name="Rasmus Larsen" userId="c0130b07-28a8-4bcd-bd98-8750e35db048" providerId="ADAL" clId="{3C28B4B6-BF91-5100-B6B8-8D53CB6C04C2}" dt="2025-11-13T22:25:25.159" v="1237"/>
          <ac:spMkLst>
            <pc:docMk/>
            <pc:sldMk cId="3646357305" sldId="1470"/>
            <ac:spMk id="2" creationId="{05A0D6DC-157B-46E1-87C7-C18717AB4164}"/>
          </ac:spMkLst>
        </pc:spChg>
        <pc:spChg chg="mod">
          <ac:chgData name="Rasmus Larsen" userId="c0130b07-28a8-4bcd-bd98-8750e35db048" providerId="ADAL" clId="{3C28B4B6-BF91-5100-B6B8-8D53CB6C04C2}" dt="2025-11-13T21:56:41.165" v="47" actId="20577"/>
          <ac:spMkLst>
            <pc:docMk/>
            <pc:sldMk cId="3646357305" sldId="1470"/>
            <ac:spMk id="3" creationId="{17D4A3A3-8FED-9416-9013-B14A02C08059}"/>
          </ac:spMkLst>
        </pc:spChg>
      </pc:sldChg>
      <pc:sldChg chg="addSp modSp add mod ord modAnim">
        <pc:chgData name="Rasmus Larsen" userId="c0130b07-28a8-4bcd-bd98-8750e35db048" providerId="ADAL" clId="{3C28B4B6-BF91-5100-B6B8-8D53CB6C04C2}" dt="2025-11-13T22:25:30.140" v="1239"/>
        <pc:sldMkLst>
          <pc:docMk/>
          <pc:sldMk cId="2501687989" sldId="1479"/>
        </pc:sldMkLst>
        <pc:spChg chg="mod">
          <ac:chgData name="Rasmus Larsen" userId="c0130b07-28a8-4bcd-bd98-8750e35db048" providerId="ADAL" clId="{3C28B4B6-BF91-5100-B6B8-8D53CB6C04C2}" dt="2025-11-13T22:25:30.140" v="1239"/>
          <ac:spMkLst>
            <pc:docMk/>
            <pc:sldMk cId="2501687989" sldId="1479"/>
            <ac:spMk id="2" creationId="{0912FE56-6ECB-0623-0965-99F1B2C0B448}"/>
          </ac:spMkLst>
        </pc:spChg>
        <pc:spChg chg="mod">
          <ac:chgData name="Rasmus Larsen" userId="c0130b07-28a8-4bcd-bd98-8750e35db048" providerId="ADAL" clId="{3C28B4B6-BF91-5100-B6B8-8D53CB6C04C2}" dt="2025-11-13T22:10:03.822" v="499" actId="313"/>
          <ac:spMkLst>
            <pc:docMk/>
            <pc:sldMk cId="2501687989" sldId="1479"/>
            <ac:spMk id="3" creationId="{6BDE1731-C01F-71EA-890E-EAD4D6E9A3A7}"/>
          </ac:spMkLst>
        </pc:spChg>
        <pc:spChg chg="mod">
          <ac:chgData name="Rasmus Larsen" userId="c0130b07-28a8-4bcd-bd98-8750e35db048" providerId="ADAL" clId="{3C28B4B6-BF91-5100-B6B8-8D53CB6C04C2}" dt="2025-11-13T22:12:28.397" v="630" actId="113"/>
          <ac:spMkLst>
            <pc:docMk/>
            <pc:sldMk cId="2501687989" sldId="1479"/>
            <ac:spMk id="31" creationId="{8EB4DD17-7C0B-DAD8-79C9-DFB0ED5E130D}"/>
          </ac:spMkLst>
        </pc:spChg>
        <pc:spChg chg="mod">
          <ac:chgData name="Rasmus Larsen" userId="c0130b07-28a8-4bcd-bd98-8750e35db048" providerId="ADAL" clId="{3C28B4B6-BF91-5100-B6B8-8D53CB6C04C2}" dt="2025-11-13T22:12:26.174" v="629" actId="113"/>
          <ac:spMkLst>
            <pc:docMk/>
            <pc:sldMk cId="2501687989" sldId="1479"/>
            <ac:spMk id="32" creationId="{0A05D728-E29B-129F-F81C-9AE75D14D614}"/>
          </ac:spMkLst>
        </pc:spChg>
        <pc:picChg chg="add mod">
          <ac:chgData name="Rasmus Larsen" userId="c0130b07-28a8-4bcd-bd98-8750e35db048" providerId="ADAL" clId="{3C28B4B6-BF91-5100-B6B8-8D53CB6C04C2}" dt="2025-11-13T22:14:36.081" v="720" actId="1076"/>
          <ac:picMkLst>
            <pc:docMk/>
            <pc:sldMk cId="2501687989" sldId="1479"/>
            <ac:picMk id="5" creationId="{8D4DE4D0-5067-942C-9D23-A4D80586ED6B}"/>
          </ac:picMkLst>
        </pc:picChg>
        <pc:picChg chg="add mod">
          <ac:chgData name="Rasmus Larsen" userId="c0130b07-28a8-4bcd-bd98-8750e35db048" providerId="ADAL" clId="{3C28B4B6-BF91-5100-B6B8-8D53CB6C04C2}" dt="2025-11-13T22:14:44.384" v="722" actId="1076"/>
          <ac:picMkLst>
            <pc:docMk/>
            <pc:sldMk cId="2501687989" sldId="1479"/>
            <ac:picMk id="6" creationId="{E2F84CAD-ED9A-5FAA-1CA4-1779C98BE0D0}"/>
          </ac:picMkLst>
        </pc:picChg>
      </pc:sldChg>
      <pc:sldChg chg="addSp delSp modSp add mod delAnim modAnim">
        <pc:chgData name="Rasmus Larsen" userId="c0130b07-28a8-4bcd-bd98-8750e35db048" providerId="ADAL" clId="{3C28B4B6-BF91-5100-B6B8-8D53CB6C04C2}" dt="2025-11-13T23:03:35.924" v="2924" actId="313"/>
        <pc:sldMkLst>
          <pc:docMk/>
          <pc:sldMk cId="3196255885" sldId="1480"/>
        </pc:sldMkLst>
        <pc:spChg chg="mod">
          <ac:chgData name="Rasmus Larsen" userId="c0130b07-28a8-4bcd-bd98-8750e35db048" providerId="ADAL" clId="{3C28B4B6-BF91-5100-B6B8-8D53CB6C04C2}" dt="2025-11-13T22:25:32.461" v="1240"/>
          <ac:spMkLst>
            <pc:docMk/>
            <pc:sldMk cId="3196255885" sldId="1480"/>
            <ac:spMk id="2" creationId="{E8964FF1-A40C-2AE8-BA57-223753E983F5}"/>
          </ac:spMkLst>
        </pc:spChg>
        <pc:spChg chg="mod">
          <ac:chgData name="Rasmus Larsen" userId="c0130b07-28a8-4bcd-bd98-8750e35db048" providerId="ADAL" clId="{3C28B4B6-BF91-5100-B6B8-8D53CB6C04C2}" dt="2025-11-13T22:28:09.512" v="1262" actId="20577"/>
          <ac:spMkLst>
            <pc:docMk/>
            <pc:sldMk cId="3196255885" sldId="1480"/>
            <ac:spMk id="3" creationId="{5547E71E-1728-6B34-B798-74F536765164}"/>
          </ac:spMkLst>
        </pc:spChg>
        <pc:spChg chg="mod">
          <ac:chgData name="Rasmus Larsen" userId="c0130b07-28a8-4bcd-bd98-8750e35db048" providerId="ADAL" clId="{3C28B4B6-BF91-5100-B6B8-8D53CB6C04C2}" dt="2025-11-13T23:03:35.924" v="2924" actId="313"/>
          <ac:spMkLst>
            <pc:docMk/>
            <pc:sldMk cId="3196255885" sldId="1480"/>
            <ac:spMk id="8" creationId="{C641F121-2549-AD7B-DF27-6DB065177950}"/>
          </ac:spMkLst>
        </pc:spChg>
        <pc:spChg chg="mod">
          <ac:chgData name="Rasmus Larsen" userId="c0130b07-28a8-4bcd-bd98-8750e35db048" providerId="ADAL" clId="{3C28B4B6-BF91-5100-B6B8-8D53CB6C04C2}" dt="2025-11-13T22:17:25.186" v="947" actId="478"/>
          <ac:spMkLst>
            <pc:docMk/>
            <pc:sldMk cId="3196255885" sldId="1480"/>
            <ac:spMk id="10" creationId="{E34A162B-7988-5D92-5E14-A0E000C31FA0}"/>
          </ac:spMkLst>
        </pc:spChg>
        <pc:spChg chg="mod">
          <ac:chgData name="Rasmus Larsen" userId="c0130b07-28a8-4bcd-bd98-8750e35db048" providerId="ADAL" clId="{3C28B4B6-BF91-5100-B6B8-8D53CB6C04C2}" dt="2025-11-13T22:29:25.080" v="1342" actId="313"/>
          <ac:spMkLst>
            <pc:docMk/>
            <pc:sldMk cId="3196255885" sldId="1480"/>
            <ac:spMk id="11" creationId="{1860F642-7027-B3D3-79CB-A8D3F79C7B24}"/>
          </ac:spMkLst>
        </pc:spChg>
        <pc:grpChg chg="add mod">
          <ac:chgData name="Rasmus Larsen" userId="c0130b07-28a8-4bcd-bd98-8750e35db048" providerId="ADAL" clId="{3C28B4B6-BF91-5100-B6B8-8D53CB6C04C2}" dt="2025-11-13T22:23:19.132" v="1072" actId="164"/>
          <ac:grpSpMkLst>
            <pc:docMk/>
            <pc:sldMk cId="3196255885" sldId="1480"/>
            <ac:grpSpMk id="4" creationId="{4D0C5A4E-0E31-405F-C50C-7F2CC3BE6C97}"/>
          </ac:grpSpMkLst>
        </pc:grpChg>
        <pc:grpChg chg="mod">
          <ac:chgData name="Rasmus Larsen" userId="c0130b07-28a8-4bcd-bd98-8750e35db048" providerId="ADAL" clId="{3C28B4B6-BF91-5100-B6B8-8D53CB6C04C2}" dt="2025-11-13T22:17:25.186" v="947" actId="478"/>
          <ac:grpSpMkLst>
            <pc:docMk/>
            <pc:sldMk cId="3196255885" sldId="1480"/>
            <ac:grpSpMk id="7" creationId="{81969DCB-5CE0-9B07-4F69-CE5C49B827C8}"/>
          </ac:grpSpMkLst>
        </pc:grpChg>
        <pc:grpChg chg="add mod">
          <ac:chgData name="Rasmus Larsen" userId="c0130b07-28a8-4bcd-bd98-8750e35db048" providerId="ADAL" clId="{3C28B4B6-BF91-5100-B6B8-8D53CB6C04C2}" dt="2025-11-13T22:23:19.132" v="1072" actId="164"/>
          <ac:grpSpMkLst>
            <pc:docMk/>
            <pc:sldMk cId="3196255885" sldId="1480"/>
            <ac:grpSpMk id="12" creationId="{EE423D54-A53C-2685-8CE4-889FF5EBEC4F}"/>
          </ac:grpSpMkLst>
        </pc:grpChg>
        <pc:picChg chg="add mod">
          <ac:chgData name="Rasmus Larsen" userId="c0130b07-28a8-4bcd-bd98-8750e35db048" providerId="ADAL" clId="{3C28B4B6-BF91-5100-B6B8-8D53CB6C04C2}" dt="2025-11-13T22:23:19.132" v="1072" actId="164"/>
          <ac:picMkLst>
            <pc:docMk/>
            <pc:sldMk cId="3196255885" sldId="1480"/>
            <ac:picMk id="1026" creationId="{799E83A2-29FE-7D41-2ADB-18625759B228}"/>
          </ac:picMkLst>
        </pc:picChg>
      </pc:sldChg>
      <pc:sldChg chg="addSp delSp modSp add mod modAnim">
        <pc:chgData name="Rasmus Larsen" userId="c0130b07-28a8-4bcd-bd98-8750e35db048" providerId="ADAL" clId="{3C28B4B6-BF91-5100-B6B8-8D53CB6C04C2}" dt="2025-11-13T22:51:14.882" v="2426" actId="20577"/>
        <pc:sldMkLst>
          <pc:docMk/>
          <pc:sldMk cId="3957687781" sldId="1481"/>
        </pc:sldMkLst>
        <pc:spChg chg="mod">
          <ac:chgData name="Rasmus Larsen" userId="c0130b07-28a8-4bcd-bd98-8750e35db048" providerId="ADAL" clId="{3C28B4B6-BF91-5100-B6B8-8D53CB6C04C2}" dt="2025-11-13T22:50:15.155" v="2316" actId="207"/>
          <ac:spMkLst>
            <pc:docMk/>
            <pc:sldMk cId="3957687781" sldId="1481"/>
            <ac:spMk id="3" creationId="{D0C20584-9369-0F59-E6D7-22CE1FC733DF}"/>
          </ac:spMkLst>
        </pc:spChg>
      </pc:sldChg>
      <pc:sldChg chg="addSp delSp modSp add mod ord modAnim">
        <pc:chgData name="Rasmus Larsen" userId="c0130b07-28a8-4bcd-bd98-8750e35db048" providerId="ADAL" clId="{3C28B4B6-BF91-5100-B6B8-8D53CB6C04C2}" dt="2025-11-13T23:09:40.777" v="3124"/>
        <pc:sldMkLst>
          <pc:docMk/>
          <pc:sldMk cId="3849300359" sldId="1482"/>
        </pc:sldMkLst>
        <pc:spChg chg="mod">
          <ac:chgData name="Rasmus Larsen" userId="c0130b07-28a8-4bcd-bd98-8750e35db048" providerId="ADAL" clId="{3C28B4B6-BF91-5100-B6B8-8D53CB6C04C2}" dt="2025-11-13T22:51:46.722" v="2428" actId="207"/>
          <ac:spMkLst>
            <pc:docMk/>
            <pc:sldMk cId="3849300359" sldId="1482"/>
            <ac:spMk id="3" creationId="{1FC836B3-118B-F449-6CD0-DD51B36A7D00}"/>
          </ac:spMkLst>
        </pc:spChg>
        <pc:spChg chg="mod">
          <ac:chgData name="Rasmus Larsen" userId="c0130b07-28a8-4bcd-bd98-8750e35db048" providerId="ADAL" clId="{3C28B4B6-BF91-5100-B6B8-8D53CB6C04C2}" dt="2025-11-13T22:53:18.703" v="2434" actId="1076"/>
          <ac:spMkLst>
            <pc:docMk/>
            <pc:sldMk cId="3849300359" sldId="1482"/>
            <ac:spMk id="9" creationId="{29143FE2-3335-22BA-E1E3-1E65D46F9A9D}"/>
          </ac:spMkLst>
        </pc:spChg>
        <pc:picChg chg="add mod">
          <ac:chgData name="Rasmus Larsen" userId="c0130b07-28a8-4bcd-bd98-8750e35db048" providerId="ADAL" clId="{3C28B4B6-BF91-5100-B6B8-8D53CB6C04C2}" dt="2025-11-13T23:05:14.910" v="2954" actId="208"/>
          <ac:picMkLst>
            <pc:docMk/>
            <pc:sldMk cId="3849300359" sldId="1482"/>
            <ac:picMk id="3074" creationId="{3508B8CE-F062-6DB9-E0EB-32223F68B0D6}"/>
          </ac:picMkLst>
        </pc:picChg>
      </pc:sldChg>
      <pc:sldChg chg="addSp delSp modSp add mod ord modTransition modAnim">
        <pc:chgData name="Rasmus Larsen" userId="c0130b07-28a8-4bcd-bd98-8750e35db048" providerId="ADAL" clId="{3C28B4B6-BF91-5100-B6B8-8D53CB6C04C2}" dt="2025-12-10T06:25:10.752" v="3680" actId="164"/>
        <pc:sldMkLst>
          <pc:docMk/>
          <pc:sldMk cId="1248314894" sldId="1483"/>
        </pc:sldMkLst>
        <pc:spChg chg="mod">
          <ac:chgData name="Rasmus Larsen" userId="c0130b07-28a8-4bcd-bd98-8750e35db048" providerId="ADAL" clId="{3C28B4B6-BF91-5100-B6B8-8D53CB6C04C2}" dt="2025-11-13T23:04:39.549" v="2949" actId="20577"/>
          <ac:spMkLst>
            <pc:docMk/>
            <pc:sldMk cId="1248314894" sldId="1483"/>
            <ac:spMk id="3" creationId="{1E7D1269-58B6-F78E-ACE8-475C94A5EFE2}"/>
          </ac:spMkLst>
        </pc:spChg>
        <pc:spChg chg="mod">
          <ac:chgData name="Rasmus Larsen" userId="c0130b07-28a8-4bcd-bd98-8750e35db048" providerId="ADAL" clId="{3C28B4B6-BF91-5100-B6B8-8D53CB6C04C2}" dt="2025-11-13T22:58:46.685" v="2564" actId="1037"/>
          <ac:spMkLst>
            <pc:docMk/>
            <pc:sldMk cId="1248314894" sldId="1483"/>
            <ac:spMk id="8" creationId="{07B6A311-6F81-2B3C-D1B5-01DAF79CE56B}"/>
          </ac:spMkLst>
        </pc:spChg>
        <pc:spChg chg="mod topLvl">
          <ac:chgData name="Rasmus Larsen" userId="c0130b07-28a8-4bcd-bd98-8750e35db048" providerId="ADAL" clId="{3C28B4B6-BF91-5100-B6B8-8D53CB6C04C2}" dt="2025-12-10T06:25:10.752" v="3680" actId="164"/>
          <ac:spMkLst>
            <pc:docMk/>
            <pc:sldMk cId="1248314894" sldId="1483"/>
            <ac:spMk id="9" creationId="{7BA41085-CB85-58CE-FD4A-C2B947B5B869}"/>
          </ac:spMkLst>
        </pc:spChg>
        <pc:spChg chg="mod">
          <ac:chgData name="Rasmus Larsen" userId="c0130b07-28a8-4bcd-bd98-8750e35db048" providerId="ADAL" clId="{3C28B4B6-BF91-5100-B6B8-8D53CB6C04C2}" dt="2025-11-13T22:58:46.685" v="2564" actId="1037"/>
          <ac:spMkLst>
            <pc:docMk/>
            <pc:sldMk cId="1248314894" sldId="1483"/>
            <ac:spMk id="10" creationId="{D128ED3E-D54D-8148-80DB-BDF5F9C7BB45}"/>
          </ac:spMkLst>
        </pc:spChg>
        <pc:spChg chg="mod">
          <ac:chgData name="Rasmus Larsen" userId="c0130b07-28a8-4bcd-bd98-8750e35db048" providerId="ADAL" clId="{3C28B4B6-BF91-5100-B6B8-8D53CB6C04C2}" dt="2025-11-13T22:58:46.685" v="2564" actId="1037"/>
          <ac:spMkLst>
            <pc:docMk/>
            <pc:sldMk cId="1248314894" sldId="1483"/>
            <ac:spMk id="11" creationId="{8CE2DBC7-439D-310C-08E8-977E21720B73}"/>
          </ac:spMkLst>
        </pc:spChg>
        <pc:spChg chg="add mod">
          <ac:chgData name="Rasmus Larsen" userId="c0130b07-28a8-4bcd-bd98-8750e35db048" providerId="ADAL" clId="{3C28B4B6-BF91-5100-B6B8-8D53CB6C04C2}" dt="2025-11-13T23:00:33.650" v="2742" actId="207"/>
          <ac:spMkLst>
            <pc:docMk/>
            <pc:sldMk cId="1248314894" sldId="1483"/>
            <ac:spMk id="19" creationId="{BB80D8A4-8F79-DD0E-AE90-320214522377}"/>
          </ac:spMkLst>
        </pc:spChg>
        <pc:grpChg chg="mod">
          <ac:chgData name="Rasmus Larsen" userId="c0130b07-28a8-4bcd-bd98-8750e35db048" providerId="ADAL" clId="{3C28B4B6-BF91-5100-B6B8-8D53CB6C04C2}" dt="2025-11-13T22:56:01.950" v="2461" actId="1076"/>
          <ac:grpSpMkLst>
            <pc:docMk/>
            <pc:sldMk cId="1248314894" sldId="1483"/>
            <ac:grpSpMk id="4" creationId="{DCF0F4D3-3A70-D59B-FF02-796328E4848F}"/>
          </ac:grpSpMkLst>
        </pc:grpChg>
        <pc:grpChg chg="add del mod">
          <ac:chgData name="Rasmus Larsen" userId="c0130b07-28a8-4bcd-bd98-8750e35db048" providerId="ADAL" clId="{3C28B4B6-BF91-5100-B6B8-8D53CB6C04C2}" dt="2025-12-10T06:24:25.794" v="3667" actId="478"/>
          <ac:grpSpMkLst>
            <pc:docMk/>
            <pc:sldMk cId="1248314894" sldId="1483"/>
            <ac:grpSpMk id="5" creationId="{8174CFCB-260C-1E42-B157-FE32CBA98397}"/>
          </ac:grpSpMkLst>
        </pc:grpChg>
        <pc:grpChg chg="mod">
          <ac:chgData name="Rasmus Larsen" userId="c0130b07-28a8-4bcd-bd98-8750e35db048" providerId="ADAL" clId="{3C28B4B6-BF91-5100-B6B8-8D53CB6C04C2}" dt="2025-11-13T22:56:01.950" v="2461" actId="1076"/>
          <ac:grpSpMkLst>
            <pc:docMk/>
            <pc:sldMk cId="1248314894" sldId="1483"/>
            <ac:grpSpMk id="7" creationId="{43871C0D-3D6F-3E9A-62FD-EAADDCC47491}"/>
          </ac:grpSpMkLst>
        </pc:grpChg>
        <pc:grpChg chg="mod">
          <ac:chgData name="Rasmus Larsen" userId="c0130b07-28a8-4bcd-bd98-8750e35db048" providerId="ADAL" clId="{3C28B4B6-BF91-5100-B6B8-8D53CB6C04C2}" dt="2025-11-13T22:58:46.685" v="2564" actId="1037"/>
          <ac:grpSpMkLst>
            <pc:docMk/>
            <pc:sldMk cId="1248314894" sldId="1483"/>
            <ac:grpSpMk id="12" creationId="{694FDCAB-B3E5-3778-A81C-94E6D013C1C3}"/>
          </ac:grpSpMkLst>
        </pc:grpChg>
        <pc:grpChg chg="add mod">
          <ac:chgData name="Rasmus Larsen" userId="c0130b07-28a8-4bcd-bd98-8750e35db048" providerId="ADAL" clId="{3C28B4B6-BF91-5100-B6B8-8D53CB6C04C2}" dt="2025-12-10T06:25:10.752" v="3680" actId="164"/>
          <ac:grpSpMkLst>
            <pc:docMk/>
            <pc:sldMk cId="1248314894" sldId="1483"/>
            <ac:grpSpMk id="14" creationId="{913E55D2-4D7C-2790-A9FF-6A3D83FE3138}"/>
          </ac:grpSpMkLst>
        </pc:grpChg>
        <pc:picChg chg="del mod topLvl modCrop">
          <ac:chgData name="Rasmus Larsen" userId="c0130b07-28a8-4bcd-bd98-8750e35db048" providerId="ADAL" clId="{3C28B4B6-BF91-5100-B6B8-8D53CB6C04C2}" dt="2025-12-10T06:24:25.794" v="3667" actId="478"/>
          <ac:picMkLst>
            <pc:docMk/>
            <pc:sldMk cId="1248314894" sldId="1483"/>
            <ac:picMk id="6" creationId="{19455C6E-5DAC-71B9-9159-9B470066AD8B}"/>
          </ac:picMkLst>
        </pc:picChg>
        <pc:picChg chg="add mod">
          <ac:chgData name="Rasmus Larsen" userId="c0130b07-28a8-4bcd-bd98-8750e35db048" providerId="ADAL" clId="{3C28B4B6-BF91-5100-B6B8-8D53CB6C04C2}" dt="2025-12-10T06:25:10.752" v="3680" actId="164"/>
          <ac:picMkLst>
            <pc:docMk/>
            <pc:sldMk cId="1248314894" sldId="1483"/>
            <ac:picMk id="13" creationId="{697073B3-77AF-2939-FEC5-D017716B350C}"/>
          </ac:picMkLst>
        </pc:picChg>
        <pc:picChg chg="mod">
          <ac:chgData name="Rasmus Larsen" userId="c0130b07-28a8-4bcd-bd98-8750e35db048" providerId="ADAL" clId="{3C28B4B6-BF91-5100-B6B8-8D53CB6C04C2}" dt="2025-11-13T22:58:46.685" v="2564" actId="1037"/>
          <ac:picMkLst>
            <pc:docMk/>
            <pc:sldMk cId="1248314894" sldId="1483"/>
            <ac:picMk id="16" creationId="{DD2507BF-1FBE-3F88-51C5-42AAF669981B}"/>
          </ac:picMkLst>
        </pc:picChg>
        <pc:picChg chg="add mod">
          <ac:chgData name="Rasmus Larsen" userId="c0130b07-28a8-4bcd-bd98-8750e35db048" providerId="ADAL" clId="{3C28B4B6-BF91-5100-B6B8-8D53CB6C04C2}" dt="2025-12-10T06:25:01.620" v="3679" actId="166"/>
          <ac:picMkLst>
            <pc:docMk/>
            <pc:sldMk cId="1248314894" sldId="1483"/>
            <ac:picMk id="18" creationId="{2E2219D3-F538-4898-328F-A8BAE547B61E}"/>
          </ac:picMkLst>
        </pc:picChg>
        <pc:picChg chg="mod">
          <ac:chgData name="Rasmus Larsen" userId="c0130b07-28a8-4bcd-bd98-8750e35db048" providerId="ADAL" clId="{3C28B4B6-BF91-5100-B6B8-8D53CB6C04C2}" dt="2025-11-13T22:58:46.685" v="2564" actId="1037"/>
          <ac:picMkLst>
            <pc:docMk/>
            <pc:sldMk cId="1248314894" sldId="1483"/>
            <ac:picMk id="1026" creationId="{6D0B55F1-DD30-B212-5943-9082955B1223}"/>
          </ac:picMkLst>
        </pc:picChg>
        <pc:picChg chg="add del mod">
          <ac:chgData name="Rasmus Larsen" userId="c0130b07-28a8-4bcd-bd98-8750e35db048" providerId="ADAL" clId="{3C28B4B6-BF91-5100-B6B8-8D53CB6C04C2}" dt="2025-12-10T06:24:37.451" v="3673" actId="478"/>
          <ac:picMkLst>
            <pc:docMk/>
            <pc:sldMk cId="1248314894" sldId="1483"/>
            <ac:picMk id="3074" creationId="{ABA0FC2D-8911-E0D7-2248-2CB080E10BC6}"/>
          </ac:picMkLst>
        </pc:picChg>
      </pc:sldChg>
      <pc:sldChg chg="add">
        <pc:chgData name="Rasmus Larsen" userId="c0130b07-28a8-4bcd-bd98-8750e35db048" providerId="ADAL" clId="{3C28B4B6-BF91-5100-B6B8-8D53CB6C04C2}" dt="2025-11-13T23:06:02.586" v="2972" actId="2890"/>
        <pc:sldMkLst>
          <pc:docMk/>
          <pc:sldMk cId="1239697257" sldId="1484"/>
        </pc:sldMkLst>
      </pc:sldChg>
      <pc:sldChg chg="modSp add mod">
        <pc:chgData name="Rasmus Larsen" userId="c0130b07-28a8-4bcd-bd98-8750e35db048" providerId="ADAL" clId="{3C28B4B6-BF91-5100-B6B8-8D53CB6C04C2}" dt="2025-11-13T23:13:47.796" v="3234" actId="20577"/>
        <pc:sldMkLst>
          <pc:docMk/>
          <pc:sldMk cId="3904931010" sldId="1485"/>
        </pc:sldMkLst>
        <pc:spChg chg="mod">
          <ac:chgData name="Rasmus Larsen" userId="c0130b07-28a8-4bcd-bd98-8750e35db048" providerId="ADAL" clId="{3C28B4B6-BF91-5100-B6B8-8D53CB6C04C2}" dt="2025-11-13T23:13:47.796" v="3234" actId="20577"/>
          <ac:spMkLst>
            <pc:docMk/>
            <pc:sldMk cId="3904931010" sldId="1485"/>
            <ac:spMk id="2" creationId="{498399A3-95FC-D094-B61B-B7B8B04BC50A}"/>
          </ac:spMkLst>
        </pc:spChg>
      </pc:sldChg>
      <pc:sldChg chg="addSp delSp modSp add mod">
        <pc:chgData name="Rasmus Larsen" userId="c0130b07-28a8-4bcd-bd98-8750e35db048" providerId="ADAL" clId="{3C28B4B6-BF91-5100-B6B8-8D53CB6C04C2}" dt="2025-11-13T23:14:23.740" v="3243" actId="14861"/>
        <pc:sldMkLst>
          <pc:docMk/>
          <pc:sldMk cId="1314177362" sldId="1486"/>
        </pc:sldMkLst>
        <pc:spChg chg="mod">
          <ac:chgData name="Rasmus Larsen" userId="c0130b07-28a8-4bcd-bd98-8750e35db048" providerId="ADAL" clId="{3C28B4B6-BF91-5100-B6B8-8D53CB6C04C2}" dt="2025-11-13T23:11:01.742" v="3201" actId="207"/>
          <ac:spMkLst>
            <pc:docMk/>
            <pc:sldMk cId="1314177362" sldId="1486"/>
            <ac:spMk id="3" creationId="{4D835830-C371-E559-62B0-2D4E4208FC50}"/>
          </ac:spMkLst>
        </pc:spChg>
        <pc:picChg chg="add mod">
          <ac:chgData name="Rasmus Larsen" userId="c0130b07-28a8-4bcd-bd98-8750e35db048" providerId="ADAL" clId="{3C28B4B6-BF91-5100-B6B8-8D53CB6C04C2}" dt="2025-11-13T23:14:23.740" v="3243" actId="14861"/>
          <ac:picMkLst>
            <pc:docMk/>
            <pc:sldMk cId="1314177362" sldId="1486"/>
            <ac:picMk id="4" creationId="{00D6957A-8CCC-1D2D-7913-FC7D36CE70E7}"/>
          </ac:picMkLst>
        </pc:picChg>
      </pc:sldChg>
      <pc:sldChg chg="add">
        <pc:chgData name="Rasmus Larsen" userId="c0130b07-28a8-4bcd-bd98-8750e35db048" providerId="ADAL" clId="{3C28B4B6-BF91-5100-B6B8-8D53CB6C04C2}" dt="2025-11-13T23:13:39.186" v="3202" actId="2890"/>
        <pc:sldMkLst>
          <pc:docMk/>
          <pc:sldMk cId="929061802" sldId="1487"/>
        </pc:sldMkLst>
      </pc:sldChg>
      <pc:sldChg chg="addSp modSp add mod modTransition modAnim">
        <pc:chgData name="Rasmus Larsen" userId="c0130b07-28a8-4bcd-bd98-8750e35db048" providerId="ADAL" clId="{3C28B4B6-BF91-5100-B6B8-8D53CB6C04C2}" dt="2025-11-13T23:22:41.277" v="3396" actId="2711"/>
        <pc:sldMkLst>
          <pc:docMk/>
          <pc:sldMk cId="936314733" sldId="1488"/>
        </pc:sldMkLst>
        <pc:spChg chg="mod">
          <ac:chgData name="Rasmus Larsen" userId="c0130b07-28a8-4bcd-bd98-8750e35db048" providerId="ADAL" clId="{3C28B4B6-BF91-5100-B6B8-8D53CB6C04C2}" dt="2025-11-13T23:22:04.733" v="3380" actId="20577"/>
          <ac:spMkLst>
            <pc:docMk/>
            <pc:sldMk cId="936314733" sldId="1488"/>
            <ac:spMk id="3" creationId="{623E62C4-D0EF-C805-C632-11BE3DCA90AA}"/>
          </ac:spMkLst>
        </pc:spChg>
        <pc:spChg chg="mod">
          <ac:chgData name="Rasmus Larsen" userId="c0130b07-28a8-4bcd-bd98-8750e35db048" providerId="ADAL" clId="{3C28B4B6-BF91-5100-B6B8-8D53CB6C04C2}" dt="2025-11-13T23:22:03.105" v="3379" actId="1076"/>
          <ac:spMkLst>
            <pc:docMk/>
            <pc:sldMk cId="936314733" sldId="1488"/>
            <ac:spMk id="4" creationId="{FF3AEA10-B5E1-39EF-1665-108C3CFCE949}"/>
          </ac:spMkLst>
        </pc:spChg>
        <pc:spChg chg="add mod">
          <ac:chgData name="Rasmus Larsen" userId="c0130b07-28a8-4bcd-bd98-8750e35db048" providerId="ADAL" clId="{3C28B4B6-BF91-5100-B6B8-8D53CB6C04C2}" dt="2025-11-13T23:22:35.976" v="3395" actId="2711"/>
          <ac:spMkLst>
            <pc:docMk/>
            <pc:sldMk cId="936314733" sldId="1488"/>
            <ac:spMk id="6" creationId="{90C4281C-E8E3-8BAC-1FD1-FC0C4448443E}"/>
          </ac:spMkLst>
        </pc:spChg>
        <pc:spChg chg="add mod">
          <ac:chgData name="Rasmus Larsen" userId="c0130b07-28a8-4bcd-bd98-8750e35db048" providerId="ADAL" clId="{3C28B4B6-BF91-5100-B6B8-8D53CB6C04C2}" dt="2025-11-13T23:22:41.277" v="3396" actId="2711"/>
          <ac:spMkLst>
            <pc:docMk/>
            <pc:sldMk cId="936314733" sldId="1488"/>
            <ac:spMk id="7" creationId="{F7A830E0-C1A6-E001-59DD-1E59D035B52A}"/>
          </ac:spMkLst>
        </pc:spChg>
        <pc:spChg chg="add mod">
          <ac:chgData name="Rasmus Larsen" userId="c0130b07-28a8-4bcd-bd98-8750e35db048" providerId="ADAL" clId="{3C28B4B6-BF91-5100-B6B8-8D53CB6C04C2}" dt="2025-11-13T23:22:13.140" v="3388" actId="1035"/>
          <ac:spMkLst>
            <pc:docMk/>
            <pc:sldMk cId="936314733" sldId="1488"/>
            <ac:spMk id="9" creationId="{E53A4D25-D6EE-E712-E71A-707C36BA6801}"/>
          </ac:spMkLst>
        </pc:spChg>
        <pc:spChg chg="add mod">
          <ac:chgData name="Rasmus Larsen" userId="c0130b07-28a8-4bcd-bd98-8750e35db048" providerId="ADAL" clId="{3C28B4B6-BF91-5100-B6B8-8D53CB6C04C2}" dt="2025-11-13T23:22:13.140" v="3388" actId="1035"/>
          <ac:spMkLst>
            <pc:docMk/>
            <pc:sldMk cId="936314733" sldId="1488"/>
            <ac:spMk id="11" creationId="{0401A56E-5DF1-762E-FC2C-41A49885E965}"/>
          </ac:spMkLst>
        </pc:spChg>
        <pc:spChg chg="add mod">
          <ac:chgData name="Rasmus Larsen" userId="c0130b07-28a8-4bcd-bd98-8750e35db048" providerId="ADAL" clId="{3C28B4B6-BF91-5100-B6B8-8D53CB6C04C2}" dt="2025-11-13T23:22:29.038" v="3393" actId="20577"/>
          <ac:spMkLst>
            <pc:docMk/>
            <pc:sldMk cId="936314733" sldId="1488"/>
            <ac:spMk id="15" creationId="{8A57C7C8-AC9F-403F-9967-CFC367965C32}"/>
          </ac:spMkLst>
        </pc:spChg>
        <pc:spChg chg="add mod">
          <ac:chgData name="Rasmus Larsen" userId="c0130b07-28a8-4bcd-bd98-8750e35db048" providerId="ADAL" clId="{3C28B4B6-BF91-5100-B6B8-8D53CB6C04C2}" dt="2025-11-13T23:22:24.789" v="3392" actId="403"/>
          <ac:spMkLst>
            <pc:docMk/>
            <pc:sldMk cId="936314733" sldId="1488"/>
            <ac:spMk id="16" creationId="{93C5A64D-CE7B-243E-8871-33E94EE08480}"/>
          </ac:spMkLst>
        </pc:spChg>
        <pc:picChg chg="add mod">
          <ac:chgData name="Rasmus Larsen" userId="c0130b07-28a8-4bcd-bd98-8750e35db048" providerId="ADAL" clId="{3C28B4B6-BF91-5100-B6B8-8D53CB6C04C2}" dt="2025-11-13T23:22:13.140" v="3388" actId="1035"/>
          <ac:picMkLst>
            <pc:docMk/>
            <pc:sldMk cId="936314733" sldId="1488"/>
            <ac:picMk id="13" creationId="{282CD5EC-7A04-B201-A8F0-F045652D0FBF}"/>
          </ac:picMkLst>
        </pc:picChg>
        <pc:picChg chg="add mod">
          <ac:chgData name="Rasmus Larsen" userId="c0130b07-28a8-4bcd-bd98-8750e35db048" providerId="ADAL" clId="{3C28B4B6-BF91-5100-B6B8-8D53CB6C04C2}" dt="2025-11-13T23:22:13.140" v="3388" actId="1035"/>
          <ac:picMkLst>
            <pc:docMk/>
            <pc:sldMk cId="936314733" sldId="1488"/>
            <ac:picMk id="14" creationId="{6E5C9CFF-B349-BEA6-1954-8BFC0728381D}"/>
          </ac:picMkLst>
        </pc:picChg>
      </pc:sldChg>
      <pc:sldChg chg="addSp delSp modSp add mod ord modAnim">
        <pc:chgData name="Rasmus Larsen" userId="c0130b07-28a8-4bcd-bd98-8750e35db048" providerId="ADAL" clId="{3C28B4B6-BF91-5100-B6B8-8D53CB6C04C2}" dt="2025-11-13T23:26:47.303" v="3636" actId="404"/>
        <pc:sldMkLst>
          <pc:docMk/>
          <pc:sldMk cId="3600508158" sldId="1489"/>
        </pc:sldMkLst>
        <pc:spChg chg="mod">
          <ac:chgData name="Rasmus Larsen" userId="c0130b07-28a8-4bcd-bd98-8750e35db048" providerId="ADAL" clId="{3C28B4B6-BF91-5100-B6B8-8D53CB6C04C2}" dt="2025-11-13T23:26:13.401" v="3611" actId="114"/>
          <ac:spMkLst>
            <pc:docMk/>
            <pc:sldMk cId="3600508158" sldId="1489"/>
            <ac:spMk id="3" creationId="{95E19460-098A-978F-5FEF-D0E1A8122670}"/>
          </ac:spMkLst>
        </pc:spChg>
        <pc:spChg chg="add mod">
          <ac:chgData name="Rasmus Larsen" userId="c0130b07-28a8-4bcd-bd98-8750e35db048" providerId="ADAL" clId="{3C28B4B6-BF91-5100-B6B8-8D53CB6C04C2}" dt="2025-11-13T23:26:34.116" v="3631" actId="2711"/>
          <ac:spMkLst>
            <pc:docMk/>
            <pc:sldMk cId="3600508158" sldId="1489"/>
            <ac:spMk id="8" creationId="{EB60A458-6EC0-BE33-D76E-ADBD32BB03F0}"/>
          </ac:spMkLst>
        </pc:spChg>
        <pc:spChg chg="add mod">
          <ac:chgData name="Rasmus Larsen" userId="c0130b07-28a8-4bcd-bd98-8750e35db048" providerId="ADAL" clId="{3C28B4B6-BF91-5100-B6B8-8D53CB6C04C2}" dt="2025-11-13T23:26:38.134" v="3633" actId="404"/>
          <ac:spMkLst>
            <pc:docMk/>
            <pc:sldMk cId="3600508158" sldId="1489"/>
            <ac:spMk id="9" creationId="{01292C3C-C6D9-97FD-4703-E7782EC8527B}"/>
          </ac:spMkLst>
        </pc:spChg>
        <pc:spChg chg="add mod">
          <ac:chgData name="Rasmus Larsen" userId="c0130b07-28a8-4bcd-bd98-8750e35db048" providerId="ADAL" clId="{3C28B4B6-BF91-5100-B6B8-8D53CB6C04C2}" dt="2025-11-13T23:26:47.303" v="3636" actId="404"/>
          <ac:spMkLst>
            <pc:docMk/>
            <pc:sldMk cId="3600508158" sldId="1489"/>
            <ac:spMk id="14" creationId="{DE2E848E-FA16-C931-24FB-1EC924265004}"/>
          </ac:spMkLst>
        </pc:spChg>
        <pc:spChg chg="add mod">
          <ac:chgData name="Rasmus Larsen" userId="c0130b07-28a8-4bcd-bd98-8750e35db048" providerId="ADAL" clId="{3C28B4B6-BF91-5100-B6B8-8D53CB6C04C2}" dt="2025-11-13T23:26:44.768" v="3635" actId="404"/>
          <ac:spMkLst>
            <pc:docMk/>
            <pc:sldMk cId="3600508158" sldId="1489"/>
            <ac:spMk id="15" creationId="{780F3C62-0199-A491-B78F-6B3B4BA6BAED}"/>
          </ac:spMkLst>
        </pc:spChg>
        <pc:grpChg chg="add mod">
          <ac:chgData name="Rasmus Larsen" userId="c0130b07-28a8-4bcd-bd98-8750e35db048" providerId="ADAL" clId="{3C28B4B6-BF91-5100-B6B8-8D53CB6C04C2}" dt="2025-11-13T23:26:34.116" v="3631" actId="2711"/>
          <ac:grpSpMkLst>
            <pc:docMk/>
            <pc:sldMk cId="3600508158" sldId="1489"/>
            <ac:grpSpMk id="11" creationId="{9E70950C-3F38-6D4E-82DB-47827F15807C}"/>
          </ac:grpSpMkLst>
        </pc:grpChg>
        <pc:picChg chg="add mod">
          <ac:chgData name="Rasmus Larsen" userId="c0130b07-28a8-4bcd-bd98-8750e35db048" providerId="ADAL" clId="{3C28B4B6-BF91-5100-B6B8-8D53CB6C04C2}" dt="2025-11-13T23:26:34.116" v="3631" actId="2711"/>
          <ac:picMkLst>
            <pc:docMk/>
            <pc:sldMk cId="3600508158" sldId="1489"/>
            <ac:picMk id="10" creationId="{AEF1B73F-0C28-2012-4D1B-F32CF452855E}"/>
          </ac:picMkLst>
        </pc:picChg>
        <pc:cxnChg chg="mod">
          <ac:chgData name="Rasmus Larsen" userId="c0130b07-28a8-4bcd-bd98-8750e35db048" providerId="ADAL" clId="{3C28B4B6-BF91-5100-B6B8-8D53CB6C04C2}" dt="2025-11-13T23:26:24.637" v="3612"/>
          <ac:cxnSpMkLst>
            <pc:docMk/>
            <pc:sldMk cId="3600508158" sldId="1489"/>
            <ac:cxnSpMk id="12" creationId="{4B1CB935-5F75-E3BF-D6C5-4738A97A3A9F}"/>
          </ac:cxnSpMkLst>
        </pc:cxnChg>
        <pc:cxnChg chg="mod">
          <ac:chgData name="Rasmus Larsen" userId="c0130b07-28a8-4bcd-bd98-8750e35db048" providerId="ADAL" clId="{3C28B4B6-BF91-5100-B6B8-8D53CB6C04C2}" dt="2025-11-13T23:26:24.637" v="3612"/>
          <ac:cxnSpMkLst>
            <pc:docMk/>
            <pc:sldMk cId="3600508158" sldId="1489"/>
            <ac:cxnSpMk id="13" creationId="{F032A307-379F-2023-7A58-A7187772E9D2}"/>
          </ac:cxnSpMkLst>
        </pc:cxnChg>
        <pc:cxnChg chg="mod">
          <ac:chgData name="Rasmus Larsen" userId="c0130b07-28a8-4bcd-bd98-8750e35db048" providerId="ADAL" clId="{3C28B4B6-BF91-5100-B6B8-8D53CB6C04C2}" dt="2025-11-13T23:26:34.116" v="3631" actId="2711"/>
          <ac:cxnSpMkLst>
            <pc:docMk/>
            <pc:sldMk cId="3600508158" sldId="1489"/>
            <ac:cxnSpMk id="16" creationId="{D1A88A3A-AEAF-F951-C3D5-38576FF596DF}"/>
          </ac:cxnSpMkLst>
        </pc:cxnChg>
      </pc:sldChg>
      <pc:sldChg chg="add">
        <pc:chgData name="Rasmus Larsen" userId="c0130b07-28a8-4bcd-bd98-8750e35db048" providerId="ADAL" clId="{3C28B4B6-BF91-5100-B6B8-8D53CB6C04C2}" dt="2025-11-13T23:25:06.525" v="3462" actId="2890"/>
        <pc:sldMkLst>
          <pc:docMk/>
          <pc:sldMk cId="2953514694" sldId="1490"/>
        </pc:sldMkLst>
      </pc:sldChg>
    </pc:docChg>
  </pc:docChgLst>
  <pc:docChgLst>
    <pc:chgData name="Rasmus Larsen" userId="c0130b07-28a8-4bcd-bd98-8750e35db048" providerId="ADAL" clId="{99A20618-8486-5080-8D15-B9D8817CCB14}"/>
    <pc:docChg chg="undo redo custSel addSld delSld modSld sldOrd">
      <pc:chgData name="Rasmus Larsen" userId="c0130b07-28a8-4bcd-bd98-8750e35db048" providerId="ADAL" clId="{99A20618-8486-5080-8D15-B9D8817CCB14}" dt="2025-11-26T12:38:24.468" v="14695" actId="2696"/>
      <pc:docMkLst>
        <pc:docMk/>
      </pc:docMkLst>
      <pc:sldChg chg="modSp mod">
        <pc:chgData name="Rasmus Larsen" userId="c0130b07-28a8-4bcd-bd98-8750e35db048" providerId="ADAL" clId="{99A20618-8486-5080-8D15-B9D8817CCB14}" dt="2025-11-13T19:18:42.657" v="6" actId="207"/>
        <pc:sldMkLst>
          <pc:docMk/>
          <pc:sldMk cId="2164556551" sldId="261"/>
        </pc:sldMkLst>
        <pc:spChg chg="mod">
          <ac:chgData name="Rasmus Larsen" userId="c0130b07-28a8-4bcd-bd98-8750e35db048" providerId="ADAL" clId="{99A20618-8486-5080-8D15-B9D8817CCB14}" dt="2025-11-13T19:18:42.657" v="6" actId="207"/>
          <ac:spMkLst>
            <pc:docMk/>
            <pc:sldMk cId="2164556551" sldId="261"/>
            <ac:spMk id="16" creationId="{52D69630-A2F3-A1A4-4D6F-5C63898CEBD2}"/>
          </ac:spMkLst>
        </pc:spChg>
        <pc:spChg chg="mod">
          <ac:chgData name="Rasmus Larsen" userId="c0130b07-28a8-4bcd-bd98-8750e35db048" providerId="ADAL" clId="{99A20618-8486-5080-8D15-B9D8817CCB14}" dt="2025-11-13T19:18:39.569" v="5" actId="207"/>
          <ac:spMkLst>
            <pc:docMk/>
            <pc:sldMk cId="2164556551" sldId="261"/>
            <ac:spMk id="17" creationId="{CD99D0BB-0C4F-CF87-6C12-65F82F984A6F}"/>
          </ac:spMkLst>
        </pc:spChg>
      </pc:sldChg>
      <pc:sldChg chg="modSp mod">
        <pc:chgData name="Rasmus Larsen" userId="c0130b07-28a8-4bcd-bd98-8750e35db048" providerId="ADAL" clId="{99A20618-8486-5080-8D15-B9D8817CCB14}" dt="2025-11-18T23:11:57.565" v="10307" actId="20577"/>
        <pc:sldMkLst>
          <pc:docMk/>
          <pc:sldMk cId="3614981355" sldId="271"/>
        </pc:sldMkLst>
        <pc:spChg chg="mod">
          <ac:chgData name="Rasmus Larsen" userId="c0130b07-28a8-4bcd-bd98-8750e35db048" providerId="ADAL" clId="{99A20618-8486-5080-8D15-B9D8817CCB14}" dt="2025-11-18T23:11:57.565" v="10307" actId="20577"/>
          <ac:spMkLst>
            <pc:docMk/>
            <pc:sldMk cId="3614981355" sldId="271"/>
            <ac:spMk id="3" creationId="{A5D9D6F8-15E9-1542-9BC8-A912BE1987D2}"/>
          </ac:spMkLst>
        </pc:spChg>
      </pc:sldChg>
      <pc:sldChg chg="addSp modSp add mod modTransition">
        <pc:chgData name="Rasmus Larsen" userId="c0130b07-28a8-4bcd-bd98-8750e35db048" providerId="ADAL" clId="{99A20618-8486-5080-8D15-B9D8817CCB14}" dt="2025-11-18T20:55:54.598" v="6138"/>
        <pc:sldMkLst>
          <pc:docMk/>
          <pc:sldMk cId="3514277192" sldId="1068"/>
        </pc:sldMkLst>
        <pc:spChg chg="mod">
          <ac:chgData name="Rasmus Larsen" userId="c0130b07-28a8-4bcd-bd98-8750e35db048" providerId="ADAL" clId="{99A20618-8486-5080-8D15-B9D8817CCB14}" dt="2025-11-18T20:53:33.395" v="6066"/>
          <ac:spMkLst>
            <pc:docMk/>
            <pc:sldMk cId="3514277192" sldId="1068"/>
            <ac:spMk id="2" creationId="{67758B44-4F6B-7842-9C0D-733D6C2A269B}"/>
          </ac:spMkLst>
        </pc:spChg>
        <pc:spChg chg="mod">
          <ac:chgData name="Rasmus Larsen" userId="c0130b07-28a8-4bcd-bd98-8750e35db048" providerId="ADAL" clId="{99A20618-8486-5080-8D15-B9D8817CCB14}" dt="2025-11-18T20:53:24.280" v="6065" actId="207"/>
          <ac:spMkLst>
            <pc:docMk/>
            <pc:sldMk cId="3514277192" sldId="1068"/>
            <ac:spMk id="3" creationId="{82DA474D-6138-3348-8C61-2F2F5F79FADA}"/>
          </ac:spMkLst>
        </pc:spChg>
        <pc:spChg chg="mod">
          <ac:chgData name="Rasmus Larsen" userId="c0130b07-28a8-4bcd-bd98-8750e35db048" providerId="ADAL" clId="{99A20618-8486-5080-8D15-B9D8817CCB14}" dt="2025-11-18T20:38:29.241" v="5768" actId="14100"/>
          <ac:spMkLst>
            <pc:docMk/>
            <pc:sldMk cId="3514277192" sldId="1068"/>
            <ac:spMk id="4" creationId="{004BC4EA-0276-1088-469E-B725629414F4}"/>
          </ac:spMkLst>
        </pc:spChg>
        <pc:spChg chg="mod">
          <ac:chgData name="Rasmus Larsen" userId="c0130b07-28a8-4bcd-bd98-8750e35db048" providerId="ADAL" clId="{99A20618-8486-5080-8D15-B9D8817CCB14}" dt="2025-11-18T20:37:59.120" v="5766" actId="1076"/>
          <ac:spMkLst>
            <pc:docMk/>
            <pc:sldMk cId="3514277192" sldId="1068"/>
            <ac:spMk id="5" creationId="{CE8ADE70-995A-F913-1BAA-9B0292B148F6}"/>
          </ac:spMkLst>
        </pc:spChg>
        <pc:spChg chg="mod">
          <ac:chgData name="Rasmus Larsen" userId="c0130b07-28a8-4bcd-bd98-8750e35db048" providerId="ADAL" clId="{99A20618-8486-5080-8D15-B9D8817CCB14}" dt="2025-11-18T20:37:07.304" v="5748" actId="404"/>
          <ac:spMkLst>
            <pc:docMk/>
            <pc:sldMk cId="3514277192" sldId="1068"/>
            <ac:spMk id="6" creationId="{4ADE4F58-FA41-E90A-D2C0-CB0E40F848C7}"/>
          </ac:spMkLst>
        </pc:spChg>
        <pc:spChg chg="mod">
          <ac:chgData name="Rasmus Larsen" userId="c0130b07-28a8-4bcd-bd98-8750e35db048" providerId="ADAL" clId="{99A20618-8486-5080-8D15-B9D8817CCB14}" dt="2025-11-18T20:39:00.533" v="5771" actId="14100"/>
          <ac:spMkLst>
            <pc:docMk/>
            <pc:sldMk cId="3514277192" sldId="1068"/>
            <ac:spMk id="13" creationId="{859E4B91-C5F4-1938-5E33-A471F11BE55D}"/>
          </ac:spMkLst>
        </pc:spChg>
        <pc:spChg chg="mod">
          <ac:chgData name="Rasmus Larsen" userId="c0130b07-28a8-4bcd-bd98-8750e35db048" providerId="ADAL" clId="{99A20618-8486-5080-8D15-B9D8817CCB14}" dt="2025-11-18T20:38:52.434" v="5770" actId="208"/>
          <ac:spMkLst>
            <pc:docMk/>
            <pc:sldMk cId="3514277192" sldId="1068"/>
            <ac:spMk id="14" creationId="{FFF87C78-3189-189E-8199-953AC1A1B364}"/>
          </ac:spMkLst>
        </pc:spChg>
        <pc:spChg chg="mod">
          <ac:chgData name="Rasmus Larsen" userId="c0130b07-28a8-4bcd-bd98-8750e35db048" providerId="ADAL" clId="{99A20618-8486-5080-8D15-B9D8817CCB14}" dt="2025-11-18T20:37:50.347" v="5765" actId="1036"/>
          <ac:spMkLst>
            <pc:docMk/>
            <pc:sldMk cId="3514277192" sldId="1068"/>
            <ac:spMk id="20" creationId="{1D3DC296-469A-E41A-E1F0-0BD58D8D4AAD}"/>
          </ac:spMkLst>
        </pc:spChg>
        <pc:spChg chg="mod">
          <ac:chgData name="Rasmus Larsen" userId="c0130b07-28a8-4bcd-bd98-8750e35db048" providerId="ADAL" clId="{99A20618-8486-5080-8D15-B9D8817CCB14}" dt="2025-11-18T20:38:36.126" v="5769" actId="1076"/>
          <ac:spMkLst>
            <pc:docMk/>
            <pc:sldMk cId="3514277192" sldId="1068"/>
            <ac:spMk id="21" creationId="{359D33C8-F5E9-63E6-9F48-2D8F112F8F9D}"/>
          </ac:spMkLst>
        </pc:spChg>
        <pc:spChg chg="add mod">
          <ac:chgData name="Rasmus Larsen" userId="c0130b07-28a8-4bcd-bd98-8750e35db048" providerId="ADAL" clId="{99A20618-8486-5080-8D15-B9D8817CCB14}" dt="2025-11-18T20:40:38.062" v="5814" actId="1076"/>
          <ac:spMkLst>
            <pc:docMk/>
            <pc:sldMk cId="3514277192" sldId="1068"/>
            <ac:spMk id="27" creationId="{F0F01821-D3B2-BB3D-1A5E-73E66C0245B3}"/>
          </ac:spMkLst>
        </pc:spChg>
        <pc:spChg chg="add mod">
          <ac:chgData name="Rasmus Larsen" userId="c0130b07-28a8-4bcd-bd98-8750e35db048" providerId="ADAL" clId="{99A20618-8486-5080-8D15-B9D8817CCB14}" dt="2025-11-18T20:55:52.956" v="6137" actId="1076"/>
          <ac:spMkLst>
            <pc:docMk/>
            <pc:sldMk cId="3514277192" sldId="1068"/>
            <ac:spMk id="28" creationId="{8FC07565-B20C-47AE-C188-9ADAEB719840}"/>
          </ac:spMkLst>
        </pc:spChg>
        <pc:grpChg chg="mod">
          <ac:chgData name="Rasmus Larsen" userId="c0130b07-28a8-4bcd-bd98-8750e35db048" providerId="ADAL" clId="{99A20618-8486-5080-8D15-B9D8817CCB14}" dt="2025-11-18T20:36:53.713" v="5745" actId="2711"/>
          <ac:grpSpMkLst>
            <pc:docMk/>
            <pc:sldMk cId="3514277192" sldId="1068"/>
            <ac:grpSpMk id="11" creationId="{E1519D1E-C575-0019-CEA3-3329045B3571}"/>
          </ac:grpSpMkLst>
        </pc:grpChg>
        <pc:grpChg chg="mod">
          <ac:chgData name="Rasmus Larsen" userId="c0130b07-28a8-4bcd-bd98-8750e35db048" providerId="ADAL" clId="{99A20618-8486-5080-8D15-B9D8817CCB14}" dt="2025-11-18T20:36:53.713" v="5745" actId="2711"/>
          <ac:grpSpMkLst>
            <pc:docMk/>
            <pc:sldMk cId="3514277192" sldId="1068"/>
            <ac:grpSpMk id="12" creationId="{E7F8E4B0-D9DF-9CCC-37D8-70766C6BAB3E}"/>
          </ac:grpSpMkLst>
        </pc:grpChg>
        <pc:grpChg chg="mod">
          <ac:chgData name="Rasmus Larsen" userId="c0130b07-28a8-4bcd-bd98-8750e35db048" providerId="ADAL" clId="{99A20618-8486-5080-8D15-B9D8817CCB14}" dt="2025-11-18T20:36:53.713" v="5745" actId="2711"/>
          <ac:grpSpMkLst>
            <pc:docMk/>
            <pc:sldMk cId="3514277192" sldId="1068"/>
            <ac:grpSpMk id="19" creationId="{1ECDCC29-3B54-41F5-CD3A-D06040E719A4}"/>
          </ac:grpSpMkLst>
        </pc:grpChg>
        <pc:picChg chg="mod">
          <ac:chgData name="Rasmus Larsen" userId="c0130b07-28a8-4bcd-bd98-8750e35db048" providerId="ADAL" clId="{99A20618-8486-5080-8D15-B9D8817CCB14}" dt="2025-11-18T20:39:20.838" v="5772" actId="14100"/>
          <ac:picMkLst>
            <pc:docMk/>
            <pc:sldMk cId="3514277192" sldId="1068"/>
            <ac:picMk id="6146" creationId="{94E8FFCB-29E7-CB47-E779-E78E37A2B863}"/>
          </ac:picMkLst>
        </pc:picChg>
        <pc:cxnChg chg="mod">
          <ac:chgData name="Rasmus Larsen" userId="c0130b07-28a8-4bcd-bd98-8750e35db048" providerId="ADAL" clId="{99A20618-8486-5080-8D15-B9D8817CCB14}" dt="2025-11-18T20:37:59.120" v="5766" actId="1076"/>
          <ac:cxnSpMkLst>
            <pc:docMk/>
            <pc:sldMk cId="3514277192" sldId="1068"/>
            <ac:cxnSpMk id="10" creationId="{F7C64E09-8F3F-B45A-437C-EA6494D0C481}"/>
          </ac:cxnSpMkLst>
        </pc:cxnChg>
        <pc:cxnChg chg="mod">
          <ac:chgData name="Rasmus Larsen" userId="c0130b07-28a8-4bcd-bd98-8750e35db048" providerId="ADAL" clId="{99A20618-8486-5080-8D15-B9D8817CCB14}" dt="2025-11-18T20:39:00.533" v="5771" actId="14100"/>
          <ac:cxnSpMkLst>
            <pc:docMk/>
            <pc:sldMk cId="3514277192" sldId="1068"/>
            <ac:cxnSpMk id="15" creationId="{46B60872-0B0E-BE62-05DD-DF9584BF0ED6}"/>
          </ac:cxnSpMkLst>
        </pc:cxnChg>
        <pc:cxnChg chg="mod">
          <ac:chgData name="Rasmus Larsen" userId="c0130b07-28a8-4bcd-bd98-8750e35db048" providerId="ADAL" clId="{99A20618-8486-5080-8D15-B9D8817CCB14}" dt="2025-11-18T20:38:36.126" v="5769" actId="1076"/>
          <ac:cxnSpMkLst>
            <pc:docMk/>
            <pc:sldMk cId="3514277192" sldId="1068"/>
            <ac:cxnSpMk id="22" creationId="{43D08F81-A017-D6EC-EED3-4454E5DC6EA5}"/>
          </ac:cxnSpMkLst>
        </pc:cxnChg>
      </pc:sldChg>
      <pc:sldChg chg="addSp modSp add mod modAnim">
        <pc:chgData name="Rasmus Larsen" userId="c0130b07-28a8-4bcd-bd98-8750e35db048" providerId="ADAL" clId="{99A20618-8486-5080-8D15-B9D8817CCB14}" dt="2025-11-18T23:15:42.604" v="10337"/>
        <pc:sldMkLst>
          <pc:docMk/>
          <pc:sldMk cId="2890959961" sldId="1327"/>
        </pc:sldMkLst>
        <pc:spChg chg="mod">
          <ac:chgData name="Rasmus Larsen" userId="c0130b07-28a8-4bcd-bd98-8750e35db048" providerId="ADAL" clId="{99A20618-8486-5080-8D15-B9D8817CCB14}" dt="2025-11-18T23:14:30.457" v="10333"/>
          <ac:spMkLst>
            <pc:docMk/>
            <pc:sldMk cId="2890959961" sldId="1327"/>
            <ac:spMk id="2" creationId="{38288892-45EA-F9F1-4759-2E03579313CD}"/>
          </ac:spMkLst>
        </pc:spChg>
        <pc:picChg chg="add mod">
          <ac:chgData name="Rasmus Larsen" userId="c0130b07-28a8-4bcd-bd98-8750e35db048" providerId="ADAL" clId="{99A20618-8486-5080-8D15-B9D8817CCB14}" dt="2025-11-18T23:15:40.629" v="10336" actId="1076"/>
          <ac:picMkLst>
            <pc:docMk/>
            <pc:sldMk cId="2890959961" sldId="1327"/>
            <ac:picMk id="7" creationId="{378896C9-3B79-AA22-1400-FFB8CA56C5EE}"/>
          </ac:picMkLst>
        </pc:picChg>
      </pc:sldChg>
      <pc:sldChg chg="addSp modSp add modAnim">
        <pc:chgData name="Rasmus Larsen" userId="c0130b07-28a8-4bcd-bd98-8750e35db048" providerId="ADAL" clId="{99A20618-8486-5080-8D15-B9D8817CCB14}" dt="2025-11-18T23:15:57.537" v="10340"/>
        <pc:sldMkLst>
          <pc:docMk/>
          <pc:sldMk cId="2666644301" sldId="1331"/>
        </pc:sldMkLst>
        <pc:spChg chg="mod">
          <ac:chgData name="Rasmus Larsen" userId="c0130b07-28a8-4bcd-bd98-8750e35db048" providerId="ADAL" clId="{99A20618-8486-5080-8D15-B9D8817CCB14}" dt="2025-11-18T23:14:41.414" v="10334"/>
          <ac:spMkLst>
            <pc:docMk/>
            <pc:sldMk cId="2666644301" sldId="1331"/>
            <ac:spMk id="2" creationId="{BC8ED59F-FFC6-4B3F-C90C-48C158055F36}"/>
          </ac:spMkLst>
        </pc:spChg>
        <pc:picChg chg="add mod">
          <ac:chgData name="Rasmus Larsen" userId="c0130b07-28a8-4bcd-bd98-8750e35db048" providerId="ADAL" clId="{99A20618-8486-5080-8D15-B9D8817CCB14}" dt="2025-11-18T23:15:46.999" v="10338"/>
          <ac:picMkLst>
            <pc:docMk/>
            <pc:sldMk cId="2666644301" sldId="1331"/>
            <ac:picMk id="5" creationId="{D1A9006E-B74C-46F5-5661-249315B07CA0}"/>
          </ac:picMkLst>
        </pc:picChg>
      </pc:sldChg>
      <pc:sldChg chg="addSp delSp modSp add del mod modShow">
        <pc:chgData name="Rasmus Larsen" userId="c0130b07-28a8-4bcd-bd98-8750e35db048" providerId="ADAL" clId="{99A20618-8486-5080-8D15-B9D8817CCB14}" dt="2025-11-26T12:38:22.526" v="14694"/>
        <pc:sldMkLst>
          <pc:docMk/>
          <pc:sldMk cId="2446047233" sldId="1347"/>
        </pc:sldMkLst>
      </pc:sldChg>
      <pc:sldChg chg="delSp modSp mod modNotesTx">
        <pc:chgData name="Rasmus Larsen" userId="c0130b07-28a8-4bcd-bd98-8750e35db048" providerId="ADAL" clId="{99A20618-8486-5080-8D15-B9D8817CCB14}" dt="2025-11-18T18:31:56.170" v="2225" actId="20577"/>
        <pc:sldMkLst>
          <pc:docMk/>
          <pc:sldMk cId="4194536959" sldId="1382"/>
        </pc:sldMkLst>
        <pc:spChg chg="mod">
          <ac:chgData name="Rasmus Larsen" userId="c0130b07-28a8-4bcd-bd98-8750e35db048" providerId="ADAL" clId="{99A20618-8486-5080-8D15-B9D8817CCB14}" dt="2025-11-18T18:31:56.170" v="2225" actId="20577"/>
          <ac:spMkLst>
            <pc:docMk/>
            <pc:sldMk cId="4194536959" sldId="1382"/>
            <ac:spMk id="3" creationId="{6B2DF3AC-6CFD-54DE-70F2-713C36352CA7}"/>
          </ac:spMkLst>
        </pc:spChg>
      </pc:sldChg>
      <pc:sldChg chg="modSp mod">
        <pc:chgData name="Rasmus Larsen" userId="c0130b07-28a8-4bcd-bd98-8750e35db048" providerId="ADAL" clId="{99A20618-8486-5080-8D15-B9D8817CCB14}" dt="2025-11-19T11:45:57.740" v="10491" actId="20577"/>
        <pc:sldMkLst>
          <pc:docMk/>
          <pc:sldMk cId="3196255885" sldId="1480"/>
        </pc:sldMkLst>
        <pc:spChg chg="mod">
          <ac:chgData name="Rasmus Larsen" userId="c0130b07-28a8-4bcd-bd98-8750e35db048" providerId="ADAL" clId="{99A20618-8486-5080-8D15-B9D8817CCB14}" dt="2025-11-19T11:45:40.732" v="10477" actId="20577"/>
          <ac:spMkLst>
            <pc:docMk/>
            <pc:sldMk cId="3196255885" sldId="1480"/>
            <ac:spMk id="3" creationId="{5547E71E-1728-6B34-B798-74F536765164}"/>
          </ac:spMkLst>
        </pc:spChg>
        <pc:spChg chg="mod">
          <ac:chgData name="Rasmus Larsen" userId="c0130b07-28a8-4bcd-bd98-8750e35db048" providerId="ADAL" clId="{99A20618-8486-5080-8D15-B9D8817CCB14}" dt="2025-11-19T11:45:57.740" v="10491" actId="20577"/>
          <ac:spMkLst>
            <pc:docMk/>
            <pc:sldMk cId="3196255885" sldId="1480"/>
            <ac:spMk id="8" creationId="{C641F121-2549-AD7B-DF27-6DB065177950}"/>
          </ac:spMkLst>
        </pc:spChg>
      </pc:sldChg>
      <pc:sldChg chg="addSp delSp modSp mod ord modAnim">
        <pc:chgData name="Rasmus Larsen" userId="c0130b07-28a8-4bcd-bd98-8750e35db048" providerId="ADAL" clId="{99A20618-8486-5080-8D15-B9D8817CCB14}" dt="2025-11-19T11:59:55.245" v="10997" actId="404"/>
        <pc:sldMkLst>
          <pc:docMk/>
          <pc:sldMk cId="3957687781" sldId="1481"/>
        </pc:sldMkLst>
        <pc:spChg chg="mod">
          <ac:chgData name="Rasmus Larsen" userId="c0130b07-28a8-4bcd-bd98-8750e35db048" providerId="ADAL" clId="{99A20618-8486-5080-8D15-B9D8817CCB14}" dt="2025-11-19T11:54:50.401" v="10826" actId="207"/>
          <ac:spMkLst>
            <pc:docMk/>
            <pc:sldMk cId="3957687781" sldId="1481"/>
            <ac:spMk id="3" creationId="{D0C20584-9369-0F59-E6D7-22CE1FC733DF}"/>
          </ac:spMkLst>
        </pc:spChg>
        <pc:spChg chg="add mod">
          <ac:chgData name="Rasmus Larsen" userId="c0130b07-28a8-4bcd-bd98-8750e35db048" providerId="ADAL" clId="{99A20618-8486-5080-8D15-B9D8817CCB14}" dt="2025-11-19T11:51:38.405" v="10668" actId="207"/>
          <ac:spMkLst>
            <pc:docMk/>
            <pc:sldMk cId="3957687781" sldId="1481"/>
            <ac:spMk id="50" creationId="{CD5E0A9D-0127-B67B-B98A-221DF2027C61}"/>
          </ac:spMkLst>
        </pc:spChg>
        <pc:spChg chg="add mod">
          <ac:chgData name="Rasmus Larsen" userId="c0130b07-28a8-4bcd-bd98-8750e35db048" providerId="ADAL" clId="{99A20618-8486-5080-8D15-B9D8817CCB14}" dt="2025-11-19T11:53:25.690" v="10694" actId="1076"/>
          <ac:spMkLst>
            <pc:docMk/>
            <pc:sldMk cId="3957687781" sldId="1481"/>
            <ac:spMk id="54" creationId="{643DE68E-9481-4006-7CF3-CFE7D7DE9315}"/>
          </ac:spMkLst>
        </pc:spChg>
        <pc:spChg chg="add mod">
          <ac:chgData name="Rasmus Larsen" userId="c0130b07-28a8-4bcd-bd98-8750e35db048" providerId="ADAL" clId="{99A20618-8486-5080-8D15-B9D8817CCB14}" dt="2025-11-19T11:53:39.743" v="10696" actId="1076"/>
          <ac:spMkLst>
            <pc:docMk/>
            <pc:sldMk cId="3957687781" sldId="1481"/>
            <ac:spMk id="56" creationId="{86242164-1B90-0DFE-9ACB-BCACB498D23D}"/>
          </ac:spMkLst>
        </pc:spChg>
        <pc:spChg chg="add mod">
          <ac:chgData name="Rasmus Larsen" userId="c0130b07-28a8-4bcd-bd98-8750e35db048" providerId="ADAL" clId="{99A20618-8486-5080-8D15-B9D8817CCB14}" dt="2025-11-19T11:59:55.245" v="10997" actId="404"/>
          <ac:spMkLst>
            <pc:docMk/>
            <pc:sldMk cId="3957687781" sldId="1481"/>
            <ac:spMk id="57" creationId="{550ED804-A461-951D-E4FB-190E7DD3BCDD}"/>
          </ac:spMkLst>
        </pc:spChg>
        <pc:picChg chg="add mod">
          <ac:chgData name="Rasmus Larsen" userId="c0130b07-28a8-4bcd-bd98-8750e35db048" providerId="ADAL" clId="{99A20618-8486-5080-8D15-B9D8817CCB14}" dt="2025-11-19T11:53:37.002" v="10695" actId="1076"/>
          <ac:picMkLst>
            <pc:docMk/>
            <pc:sldMk cId="3957687781" sldId="1481"/>
            <ac:picMk id="51" creationId="{0613C49F-248D-CB40-1BE8-8E66EAC8D0EF}"/>
          </ac:picMkLst>
        </pc:picChg>
        <pc:picChg chg="add mod">
          <ac:chgData name="Rasmus Larsen" userId="c0130b07-28a8-4bcd-bd98-8750e35db048" providerId="ADAL" clId="{99A20618-8486-5080-8D15-B9D8817CCB14}" dt="2025-11-19T11:53:13.029" v="10692" actId="1076"/>
          <ac:picMkLst>
            <pc:docMk/>
            <pc:sldMk cId="3957687781" sldId="1481"/>
            <ac:picMk id="52" creationId="{515488E5-B699-18C5-2CC5-571168D5E264}"/>
          </ac:picMkLst>
        </pc:picChg>
      </pc:sldChg>
      <pc:sldChg chg="modSp mod">
        <pc:chgData name="Rasmus Larsen" userId="c0130b07-28a8-4bcd-bd98-8750e35db048" providerId="ADAL" clId="{99A20618-8486-5080-8D15-B9D8817CCB14}" dt="2025-11-17T22:44:30.191" v="144" actId="207"/>
        <pc:sldMkLst>
          <pc:docMk/>
          <pc:sldMk cId="3849300359" sldId="1482"/>
        </pc:sldMkLst>
        <pc:spChg chg="mod">
          <ac:chgData name="Rasmus Larsen" userId="c0130b07-28a8-4bcd-bd98-8750e35db048" providerId="ADAL" clId="{99A20618-8486-5080-8D15-B9D8817CCB14}" dt="2025-11-17T22:44:30.191" v="144" actId="207"/>
          <ac:spMkLst>
            <pc:docMk/>
            <pc:sldMk cId="3849300359" sldId="1482"/>
            <ac:spMk id="3" creationId="{1FC836B3-118B-F449-6CD0-DD51B36A7D00}"/>
          </ac:spMkLst>
        </pc:spChg>
      </pc:sldChg>
      <pc:sldChg chg="modSp mod">
        <pc:chgData name="Rasmus Larsen" userId="c0130b07-28a8-4bcd-bd98-8750e35db048" providerId="ADAL" clId="{99A20618-8486-5080-8D15-B9D8817CCB14}" dt="2025-11-19T12:01:20.635" v="11037" actId="20577"/>
        <pc:sldMkLst>
          <pc:docMk/>
          <pc:sldMk cId="1248314894" sldId="1483"/>
        </pc:sldMkLst>
        <pc:spChg chg="mod">
          <ac:chgData name="Rasmus Larsen" userId="c0130b07-28a8-4bcd-bd98-8750e35db048" providerId="ADAL" clId="{99A20618-8486-5080-8D15-B9D8817CCB14}" dt="2025-11-19T12:01:20.635" v="11037" actId="20577"/>
          <ac:spMkLst>
            <pc:docMk/>
            <pc:sldMk cId="1248314894" sldId="1483"/>
            <ac:spMk id="3" creationId="{1E7D1269-58B6-F78E-ACE8-475C94A5EFE2}"/>
          </ac:spMkLst>
        </pc:spChg>
        <pc:spChg chg="mod">
          <ac:chgData name="Rasmus Larsen" userId="c0130b07-28a8-4bcd-bd98-8750e35db048" providerId="ADAL" clId="{99A20618-8486-5080-8D15-B9D8817CCB14}" dt="2025-11-19T11:46:06.541" v="10492"/>
          <ac:spMkLst>
            <pc:docMk/>
            <pc:sldMk cId="1248314894" sldId="1483"/>
            <ac:spMk id="8" creationId="{07B6A311-6F81-2B3C-D1B5-01DAF79CE56B}"/>
          </ac:spMkLst>
        </pc:spChg>
      </pc:sldChg>
      <pc:sldChg chg="mod modShow">
        <pc:chgData name="Rasmus Larsen" userId="c0130b07-28a8-4bcd-bd98-8750e35db048" providerId="ADAL" clId="{99A20618-8486-5080-8D15-B9D8817CCB14}" dt="2025-11-25T22:05:08.057" v="14679" actId="729"/>
        <pc:sldMkLst>
          <pc:docMk/>
          <pc:sldMk cId="1239697257" sldId="1484"/>
        </pc:sldMkLst>
      </pc:sldChg>
      <pc:sldChg chg="modSp mod">
        <pc:chgData name="Rasmus Larsen" userId="c0130b07-28a8-4bcd-bd98-8750e35db048" providerId="ADAL" clId="{99A20618-8486-5080-8D15-B9D8817CCB14}" dt="2025-11-17T23:06:47.570" v="1255" actId="5793"/>
        <pc:sldMkLst>
          <pc:docMk/>
          <pc:sldMk cId="1314177362" sldId="1486"/>
        </pc:sldMkLst>
        <pc:spChg chg="mod">
          <ac:chgData name="Rasmus Larsen" userId="c0130b07-28a8-4bcd-bd98-8750e35db048" providerId="ADAL" clId="{99A20618-8486-5080-8D15-B9D8817CCB14}" dt="2025-11-17T23:06:47.570" v="1255" actId="5793"/>
          <ac:spMkLst>
            <pc:docMk/>
            <pc:sldMk cId="1314177362" sldId="1486"/>
            <ac:spMk id="3" creationId="{4D835830-C371-E559-62B0-2D4E4208FC50}"/>
          </ac:spMkLst>
        </pc:spChg>
      </pc:sldChg>
      <pc:sldChg chg="addSp delSp modSp mod ord modNotesTx">
        <pc:chgData name="Rasmus Larsen" userId="c0130b07-28a8-4bcd-bd98-8750e35db048" providerId="ADAL" clId="{99A20618-8486-5080-8D15-B9D8817CCB14}" dt="2025-11-19T12:03:18.957" v="11094" actId="20577"/>
        <pc:sldMkLst>
          <pc:docMk/>
          <pc:sldMk cId="936314733" sldId="1488"/>
        </pc:sldMkLst>
        <pc:spChg chg="mod">
          <ac:chgData name="Rasmus Larsen" userId="c0130b07-28a8-4bcd-bd98-8750e35db048" providerId="ADAL" clId="{99A20618-8486-5080-8D15-B9D8817CCB14}" dt="2025-11-18T20:34:06.523" v="5697" actId="207"/>
          <ac:spMkLst>
            <pc:docMk/>
            <pc:sldMk cId="936314733" sldId="1488"/>
            <ac:spMk id="4" creationId="{FF3AEA10-B5E1-39EF-1665-108C3CFCE949}"/>
          </ac:spMkLst>
        </pc:spChg>
        <pc:spChg chg="mod">
          <ac:chgData name="Rasmus Larsen" userId="c0130b07-28a8-4bcd-bd98-8750e35db048" providerId="ADAL" clId="{99A20618-8486-5080-8D15-B9D8817CCB14}" dt="2025-11-17T23:22:17.247" v="1970" actId="1038"/>
          <ac:spMkLst>
            <pc:docMk/>
            <pc:sldMk cId="936314733" sldId="1488"/>
            <ac:spMk id="6" creationId="{90C4281C-E8E3-8BAC-1FD1-FC0C4448443E}"/>
          </ac:spMkLst>
        </pc:spChg>
        <pc:spChg chg="mod">
          <ac:chgData name="Rasmus Larsen" userId="c0130b07-28a8-4bcd-bd98-8750e35db048" providerId="ADAL" clId="{99A20618-8486-5080-8D15-B9D8817CCB14}" dt="2025-11-17T23:22:17.247" v="1970" actId="1038"/>
          <ac:spMkLst>
            <pc:docMk/>
            <pc:sldMk cId="936314733" sldId="1488"/>
            <ac:spMk id="7" creationId="{F7A830E0-C1A6-E001-59DD-1E59D035B52A}"/>
          </ac:spMkLst>
        </pc:spChg>
        <pc:spChg chg="mod">
          <ac:chgData name="Rasmus Larsen" userId="c0130b07-28a8-4bcd-bd98-8750e35db048" providerId="ADAL" clId="{99A20618-8486-5080-8D15-B9D8817CCB14}" dt="2025-11-17T23:22:17.247" v="1970" actId="1038"/>
          <ac:spMkLst>
            <pc:docMk/>
            <pc:sldMk cId="936314733" sldId="1488"/>
            <ac:spMk id="9" creationId="{E53A4D25-D6EE-E712-E71A-707C36BA6801}"/>
          </ac:spMkLst>
        </pc:spChg>
        <pc:spChg chg="mod">
          <ac:chgData name="Rasmus Larsen" userId="c0130b07-28a8-4bcd-bd98-8750e35db048" providerId="ADAL" clId="{99A20618-8486-5080-8D15-B9D8817CCB14}" dt="2025-11-17T23:22:17.247" v="1970" actId="1038"/>
          <ac:spMkLst>
            <pc:docMk/>
            <pc:sldMk cId="936314733" sldId="1488"/>
            <ac:spMk id="11" creationId="{0401A56E-5DF1-762E-FC2C-41A49885E965}"/>
          </ac:spMkLst>
        </pc:spChg>
        <pc:spChg chg="mod">
          <ac:chgData name="Rasmus Larsen" userId="c0130b07-28a8-4bcd-bd98-8750e35db048" providerId="ADAL" clId="{99A20618-8486-5080-8D15-B9D8817CCB14}" dt="2025-11-19T12:03:18.957" v="11094" actId="20577"/>
          <ac:spMkLst>
            <pc:docMk/>
            <pc:sldMk cId="936314733" sldId="1488"/>
            <ac:spMk id="15" creationId="{8A57C7C8-AC9F-403F-9967-CFC367965C32}"/>
          </ac:spMkLst>
        </pc:spChg>
        <pc:spChg chg="mod">
          <ac:chgData name="Rasmus Larsen" userId="c0130b07-28a8-4bcd-bd98-8750e35db048" providerId="ADAL" clId="{99A20618-8486-5080-8D15-B9D8817CCB14}" dt="2025-11-19T12:02:40.061" v="11053" actId="207"/>
          <ac:spMkLst>
            <pc:docMk/>
            <pc:sldMk cId="936314733" sldId="1488"/>
            <ac:spMk id="16" creationId="{93C5A64D-CE7B-243E-8871-33E94EE08480}"/>
          </ac:spMkLst>
        </pc:spChg>
        <pc:picChg chg="mod">
          <ac:chgData name="Rasmus Larsen" userId="c0130b07-28a8-4bcd-bd98-8750e35db048" providerId="ADAL" clId="{99A20618-8486-5080-8D15-B9D8817CCB14}" dt="2025-11-17T23:22:17.247" v="1970" actId="1038"/>
          <ac:picMkLst>
            <pc:docMk/>
            <pc:sldMk cId="936314733" sldId="1488"/>
            <ac:picMk id="8" creationId="{C01FA81D-6CA8-42FD-48C0-B06987708F68}"/>
          </ac:picMkLst>
        </pc:picChg>
        <pc:picChg chg="mod">
          <ac:chgData name="Rasmus Larsen" userId="c0130b07-28a8-4bcd-bd98-8750e35db048" providerId="ADAL" clId="{99A20618-8486-5080-8D15-B9D8817CCB14}" dt="2025-11-17T23:22:17.247" v="1970" actId="1038"/>
          <ac:picMkLst>
            <pc:docMk/>
            <pc:sldMk cId="936314733" sldId="1488"/>
            <ac:picMk id="10" creationId="{89A98B75-4846-9464-3479-A7396A088F60}"/>
          </ac:picMkLst>
        </pc:picChg>
        <pc:picChg chg="mod">
          <ac:chgData name="Rasmus Larsen" userId="c0130b07-28a8-4bcd-bd98-8750e35db048" providerId="ADAL" clId="{99A20618-8486-5080-8D15-B9D8817CCB14}" dt="2025-11-17T23:22:17.247" v="1970" actId="1038"/>
          <ac:picMkLst>
            <pc:docMk/>
            <pc:sldMk cId="936314733" sldId="1488"/>
            <ac:picMk id="12" creationId="{3093788D-CAE9-7B86-42E1-916D3A972546}"/>
          </ac:picMkLst>
        </pc:picChg>
        <pc:picChg chg="mod">
          <ac:chgData name="Rasmus Larsen" userId="c0130b07-28a8-4bcd-bd98-8750e35db048" providerId="ADAL" clId="{99A20618-8486-5080-8D15-B9D8817CCB14}" dt="2025-11-17T23:22:17.247" v="1970" actId="1038"/>
          <ac:picMkLst>
            <pc:docMk/>
            <pc:sldMk cId="936314733" sldId="1488"/>
            <ac:picMk id="13" creationId="{282CD5EC-7A04-B201-A8F0-F045652D0FBF}"/>
          </ac:picMkLst>
        </pc:picChg>
      </pc:sldChg>
      <pc:sldChg chg="delSp modSp mod modAnim modShow modNotesTx">
        <pc:chgData name="Rasmus Larsen" userId="c0130b07-28a8-4bcd-bd98-8750e35db048" providerId="ADAL" clId="{99A20618-8486-5080-8D15-B9D8817CCB14}" dt="2025-11-19T12:22:16.465" v="11853" actId="14100"/>
        <pc:sldMkLst>
          <pc:docMk/>
          <pc:sldMk cId="3600508158" sldId="1489"/>
        </pc:sldMkLst>
        <pc:spChg chg="mod">
          <ac:chgData name="Rasmus Larsen" userId="c0130b07-28a8-4bcd-bd98-8750e35db048" providerId="ADAL" clId="{99A20618-8486-5080-8D15-B9D8817CCB14}" dt="2025-11-18T18:50:28.649" v="2875" actId="313"/>
          <ac:spMkLst>
            <pc:docMk/>
            <pc:sldMk cId="3600508158" sldId="1489"/>
            <ac:spMk id="3" creationId="{95E19460-098A-978F-5FEF-D0E1A8122670}"/>
          </ac:spMkLst>
        </pc:spChg>
        <pc:spChg chg="mod">
          <ac:chgData name="Rasmus Larsen" userId="c0130b07-28a8-4bcd-bd98-8750e35db048" providerId="ADAL" clId="{99A20618-8486-5080-8D15-B9D8817CCB14}" dt="2025-11-18T18:44:17.125" v="2568" actId="1038"/>
          <ac:spMkLst>
            <pc:docMk/>
            <pc:sldMk cId="3600508158" sldId="1489"/>
            <ac:spMk id="14" creationId="{DE2E848E-FA16-C931-24FB-1EC924265004}"/>
          </ac:spMkLst>
        </pc:spChg>
        <pc:spChg chg="mod">
          <ac:chgData name="Rasmus Larsen" userId="c0130b07-28a8-4bcd-bd98-8750e35db048" providerId="ADAL" clId="{99A20618-8486-5080-8D15-B9D8817CCB14}" dt="2025-11-18T18:44:17.125" v="2568" actId="1038"/>
          <ac:spMkLst>
            <pc:docMk/>
            <pc:sldMk cId="3600508158" sldId="1489"/>
            <ac:spMk id="15" creationId="{780F3C62-0199-A491-B78F-6B3B4BA6BAED}"/>
          </ac:spMkLst>
        </pc:spChg>
        <pc:grpChg chg="mod">
          <ac:chgData name="Rasmus Larsen" userId="c0130b07-28a8-4bcd-bd98-8750e35db048" providerId="ADAL" clId="{99A20618-8486-5080-8D15-B9D8817CCB14}" dt="2025-11-18T18:44:17.125" v="2568" actId="1038"/>
          <ac:grpSpMkLst>
            <pc:docMk/>
            <pc:sldMk cId="3600508158" sldId="1489"/>
            <ac:grpSpMk id="11" creationId="{9E70950C-3F38-6D4E-82DB-47827F15807C}"/>
          </ac:grpSpMkLst>
        </pc:grpChg>
        <pc:cxnChg chg="mod">
          <ac:chgData name="Rasmus Larsen" userId="c0130b07-28a8-4bcd-bd98-8750e35db048" providerId="ADAL" clId="{99A20618-8486-5080-8D15-B9D8817CCB14}" dt="2025-11-18T18:43:59.146" v="2543" actId="14100"/>
          <ac:cxnSpMkLst>
            <pc:docMk/>
            <pc:sldMk cId="3600508158" sldId="1489"/>
            <ac:cxnSpMk id="12" creationId="{4B1CB935-5F75-E3BF-D6C5-4738A97A3A9F}"/>
          </ac:cxnSpMkLst>
        </pc:cxnChg>
        <pc:cxnChg chg="mod">
          <ac:chgData name="Rasmus Larsen" userId="c0130b07-28a8-4bcd-bd98-8750e35db048" providerId="ADAL" clId="{99A20618-8486-5080-8D15-B9D8817CCB14}" dt="2025-11-18T18:44:03.832" v="2545" actId="14100"/>
          <ac:cxnSpMkLst>
            <pc:docMk/>
            <pc:sldMk cId="3600508158" sldId="1489"/>
            <ac:cxnSpMk id="13" creationId="{F032A307-379F-2023-7A58-A7187772E9D2}"/>
          </ac:cxnSpMkLst>
        </pc:cxnChg>
        <pc:cxnChg chg="mod">
          <ac:chgData name="Rasmus Larsen" userId="c0130b07-28a8-4bcd-bd98-8750e35db048" providerId="ADAL" clId="{99A20618-8486-5080-8D15-B9D8817CCB14}" dt="2025-11-19T12:22:16.465" v="11853" actId="14100"/>
          <ac:cxnSpMkLst>
            <pc:docMk/>
            <pc:sldMk cId="3600508158" sldId="1489"/>
            <ac:cxnSpMk id="16" creationId="{D1A88A3A-AEAF-F951-C3D5-38576FF596DF}"/>
          </ac:cxnSpMkLst>
        </pc:cxnChg>
      </pc:sldChg>
      <pc:sldChg chg="addSp modSp mod ord modNotesTx">
        <pc:chgData name="Rasmus Larsen" userId="c0130b07-28a8-4bcd-bd98-8750e35db048" providerId="ADAL" clId="{99A20618-8486-5080-8D15-B9D8817CCB14}" dt="2025-11-18T18:47:43.469" v="2713" actId="313"/>
        <pc:sldMkLst>
          <pc:docMk/>
          <pc:sldMk cId="2953514694" sldId="1490"/>
        </pc:sldMkLst>
        <pc:spChg chg="mod">
          <ac:chgData name="Rasmus Larsen" userId="c0130b07-28a8-4bcd-bd98-8750e35db048" providerId="ADAL" clId="{99A20618-8486-5080-8D15-B9D8817CCB14}" dt="2025-11-18T18:47:43.469" v="2713" actId="313"/>
          <ac:spMkLst>
            <pc:docMk/>
            <pc:sldMk cId="2953514694" sldId="1490"/>
            <ac:spMk id="3" creationId="{1DE764D2-10D7-E93F-0659-483002D58211}"/>
          </ac:spMkLst>
        </pc:spChg>
        <pc:spChg chg="add mod">
          <ac:chgData name="Rasmus Larsen" userId="c0130b07-28a8-4bcd-bd98-8750e35db048" providerId="ADAL" clId="{99A20618-8486-5080-8D15-B9D8817CCB14}" dt="2025-11-18T18:45:58.595" v="2645" actId="1036"/>
          <ac:spMkLst>
            <pc:docMk/>
            <pc:sldMk cId="2953514694" sldId="1490"/>
            <ac:spMk id="4" creationId="{72EAE4D4-15F8-79A6-02DA-1D5538BCA7A6}"/>
          </ac:spMkLst>
        </pc:spChg>
        <pc:spChg chg="add mod">
          <ac:chgData name="Rasmus Larsen" userId="c0130b07-28a8-4bcd-bd98-8750e35db048" providerId="ADAL" clId="{99A20618-8486-5080-8D15-B9D8817CCB14}" dt="2025-11-18T18:47:03.221" v="2691" actId="20577"/>
          <ac:spMkLst>
            <pc:docMk/>
            <pc:sldMk cId="2953514694" sldId="1490"/>
            <ac:spMk id="8" creationId="{983257AE-C3C7-51AB-CF98-49058BEE02E2}"/>
          </ac:spMkLst>
        </pc:spChg>
        <pc:picChg chg="mod">
          <ac:chgData name="Rasmus Larsen" userId="c0130b07-28a8-4bcd-bd98-8750e35db048" providerId="ADAL" clId="{99A20618-8486-5080-8D15-B9D8817CCB14}" dt="2025-11-18T18:45:58.595" v="2645" actId="1036"/>
          <ac:picMkLst>
            <pc:docMk/>
            <pc:sldMk cId="2953514694" sldId="1490"/>
            <ac:picMk id="5" creationId="{23207698-6855-5042-A6B5-839ADE85CF00}"/>
          </ac:picMkLst>
        </pc:picChg>
        <pc:picChg chg="mod">
          <ac:chgData name="Rasmus Larsen" userId="c0130b07-28a8-4bcd-bd98-8750e35db048" providerId="ADAL" clId="{99A20618-8486-5080-8D15-B9D8817CCB14}" dt="2025-11-18T18:45:58.595" v="2645" actId="1036"/>
          <ac:picMkLst>
            <pc:docMk/>
            <pc:sldMk cId="2953514694" sldId="1490"/>
            <ac:picMk id="6" creationId="{44BF328A-C5BC-6E30-66D3-16FD4BEB934B}"/>
          </ac:picMkLst>
        </pc:picChg>
        <pc:picChg chg="mod">
          <ac:chgData name="Rasmus Larsen" userId="c0130b07-28a8-4bcd-bd98-8750e35db048" providerId="ADAL" clId="{99A20618-8486-5080-8D15-B9D8817CCB14}" dt="2025-11-18T18:45:58.595" v="2645" actId="1036"/>
          <ac:picMkLst>
            <pc:docMk/>
            <pc:sldMk cId="2953514694" sldId="1490"/>
            <ac:picMk id="7" creationId="{3F59976A-8AA0-D32F-C9FB-221B8C5C6C5D}"/>
          </ac:picMkLst>
        </pc:picChg>
      </pc:sldChg>
      <pc:sldChg chg="addSp modSp add mod ord modAnim">
        <pc:chgData name="Rasmus Larsen" userId="c0130b07-28a8-4bcd-bd98-8750e35db048" providerId="ADAL" clId="{99A20618-8486-5080-8D15-B9D8817CCB14}" dt="2025-11-19T12:00:46.385" v="11010" actId="20577"/>
        <pc:sldMkLst>
          <pc:docMk/>
          <pc:sldMk cId="3060040104" sldId="1491"/>
        </pc:sldMkLst>
        <pc:spChg chg="mod">
          <ac:chgData name="Rasmus Larsen" userId="c0130b07-28a8-4bcd-bd98-8750e35db048" providerId="ADAL" clId="{99A20618-8486-5080-8D15-B9D8817CCB14}" dt="2025-11-17T23:03:59.824" v="1194" actId="20577"/>
          <ac:spMkLst>
            <pc:docMk/>
            <pc:sldMk cId="3060040104" sldId="1491"/>
            <ac:spMk id="3" creationId="{755E9CBB-8D90-7A7E-3581-20745065EE6D}"/>
          </ac:spMkLst>
        </pc:spChg>
        <pc:spChg chg="add mod">
          <ac:chgData name="Rasmus Larsen" userId="c0130b07-28a8-4bcd-bd98-8750e35db048" providerId="ADAL" clId="{99A20618-8486-5080-8D15-B9D8817CCB14}" dt="2025-11-17T23:04:44.084" v="1207" actId="1076"/>
          <ac:spMkLst>
            <pc:docMk/>
            <pc:sldMk cId="3060040104" sldId="1491"/>
            <ac:spMk id="4" creationId="{D1EF88FB-C696-30E6-8127-E2687644E2A3}"/>
          </ac:spMkLst>
        </pc:spChg>
        <pc:spChg chg="mod">
          <ac:chgData name="Rasmus Larsen" userId="c0130b07-28a8-4bcd-bd98-8750e35db048" providerId="ADAL" clId="{99A20618-8486-5080-8D15-B9D8817CCB14}" dt="2025-11-19T12:00:46.385" v="11010" actId="20577"/>
          <ac:spMkLst>
            <pc:docMk/>
            <pc:sldMk cId="3060040104" sldId="1491"/>
            <ac:spMk id="43" creationId="{E40F68D5-94F5-803C-F2B3-5739B3517420}"/>
          </ac:spMkLst>
        </pc:spChg>
        <pc:grpChg chg="add">
          <ac:chgData name="Rasmus Larsen" userId="c0130b07-28a8-4bcd-bd98-8750e35db048" providerId="ADAL" clId="{99A20618-8486-5080-8D15-B9D8817CCB14}" dt="2025-11-17T23:05:42.852" v="1215" actId="164"/>
          <ac:grpSpMkLst>
            <pc:docMk/>
            <pc:sldMk cId="3060040104" sldId="1491"/>
            <ac:grpSpMk id="7" creationId="{5F9EC0F8-4F35-DE81-5463-D8DBCA671C34}"/>
          </ac:grpSpMkLst>
        </pc:grpChg>
        <pc:picChg chg="add mod">
          <ac:chgData name="Rasmus Larsen" userId="c0130b07-28a8-4bcd-bd98-8750e35db048" providerId="ADAL" clId="{99A20618-8486-5080-8D15-B9D8817CCB14}" dt="2025-11-17T23:05:35.839" v="1214" actId="207"/>
          <ac:picMkLst>
            <pc:docMk/>
            <pc:sldMk cId="3060040104" sldId="1491"/>
            <ac:picMk id="6" creationId="{94A7EC81-86FC-D358-27FF-826C77D8CEE7}"/>
          </ac:picMkLst>
        </pc:picChg>
      </pc:sldChg>
      <pc:sldChg chg="addSp delSp modSp add mod ord">
        <pc:chgData name="Rasmus Larsen" userId="c0130b07-28a8-4bcd-bd98-8750e35db048" providerId="ADAL" clId="{99A20618-8486-5080-8D15-B9D8817CCB14}" dt="2025-11-17T23:23:41.681" v="2097" actId="1076"/>
        <pc:sldMkLst>
          <pc:docMk/>
          <pc:sldMk cId="1890254252" sldId="1492"/>
        </pc:sldMkLst>
        <pc:spChg chg="mod">
          <ac:chgData name="Rasmus Larsen" userId="c0130b07-28a8-4bcd-bd98-8750e35db048" providerId="ADAL" clId="{99A20618-8486-5080-8D15-B9D8817CCB14}" dt="2025-11-17T23:23:23.412" v="2091" actId="20577"/>
          <ac:spMkLst>
            <pc:docMk/>
            <pc:sldMk cId="1890254252" sldId="1492"/>
            <ac:spMk id="3" creationId="{D57BF027-8C7C-2131-542A-02CE1BD0071E}"/>
          </ac:spMkLst>
        </pc:spChg>
        <pc:picChg chg="add mod">
          <ac:chgData name="Rasmus Larsen" userId="c0130b07-28a8-4bcd-bd98-8750e35db048" providerId="ADAL" clId="{99A20618-8486-5080-8D15-B9D8817CCB14}" dt="2025-11-17T23:23:41.681" v="2097" actId="1076"/>
          <ac:picMkLst>
            <pc:docMk/>
            <pc:sldMk cId="1890254252" sldId="1492"/>
            <ac:picMk id="7" creationId="{4BB82F03-A401-1F79-51CE-DC2D662328DF}"/>
          </ac:picMkLst>
        </pc:picChg>
      </pc:sldChg>
      <pc:sldChg chg="modSp add mod ord">
        <pc:chgData name="Rasmus Larsen" userId="c0130b07-28a8-4bcd-bd98-8750e35db048" providerId="ADAL" clId="{99A20618-8486-5080-8D15-B9D8817CCB14}" dt="2025-11-18T18:56:22.997" v="3191" actId="20577"/>
        <pc:sldMkLst>
          <pc:docMk/>
          <pc:sldMk cId="3562215766" sldId="1493"/>
        </pc:sldMkLst>
        <pc:spChg chg="mod">
          <ac:chgData name="Rasmus Larsen" userId="c0130b07-28a8-4bcd-bd98-8750e35db048" providerId="ADAL" clId="{99A20618-8486-5080-8D15-B9D8817CCB14}" dt="2025-11-18T18:56:22.997" v="3191" actId="20577"/>
          <ac:spMkLst>
            <pc:docMk/>
            <pc:sldMk cId="3562215766" sldId="1493"/>
            <ac:spMk id="3" creationId="{14D8F194-47D1-CA85-E1B8-393B47050664}"/>
          </ac:spMkLst>
        </pc:spChg>
      </pc:sldChg>
      <pc:sldChg chg="addSp delSp modSp add mod ord addAnim delAnim modAnim">
        <pc:chgData name="Rasmus Larsen" userId="c0130b07-28a8-4bcd-bd98-8750e35db048" providerId="ADAL" clId="{99A20618-8486-5080-8D15-B9D8817CCB14}" dt="2025-11-19T12:25:49.631" v="11976" actId="14100"/>
        <pc:sldMkLst>
          <pc:docMk/>
          <pc:sldMk cId="3401536319" sldId="1494"/>
        </pc:sldMkLst>
        <pc:spChg chg="mod">
          <ac:chgData name="Rasmus Larsen" userId="c0130b07-28a8-4bcd-bd98-8750e35db048" providerId="ADAL" clId="{99A20618-8486-5080-8D15-B9D8817CCB14}" dt="2025-11-18T18:51:13.919" v="2908" actId="313"/>
          <ac:spMkLst>
            <pc:docMk/>
            <pc:sldMk cId="3401536319" sldId="1494"/>
            <ac:spMk id="2" creationId="{3FC35083-9A7E-B83C-68BB-3C7FB0DD9382}"/>
          </ac:spMkLst>
        </pc:spChg>
        <pc:spChg chg="mod">
          <ac:chgData name="Rasmus Larsen" userId="c0130b07-28a8-4bcd-bd98-8750e35db048" providerId="ADAL" clId="{99A20618-8486-5080-8D15-B9D8817CCB14}" dt="2025-11-19T12:22:51.901" v="11856" actId="207"/>
          <ac:spMkLst>
            <pc:docMk/>
            <pc:sldMk cId="3401536319" sldId="1494"/>
            <ac:spMk id="3" creationId="{809CBAE9-6D2E-8A22-F40E-190807D530FF}"/>
          </ac:spMkLst>
        </pc:spChg>
        <pc:spChg chg="mod">
          <ac:chgData name="Rasmus Larsen" userId="c0130b07-28a8-4bcd-bd98-8750e35db048" providerId="ADAL" clId="{99A20618-8486-5080-8D15-B9D8817CCB14}" dt="2025-11-19T12:24:50.758" v="11949" actId="207"/>
          <ac:spMkLst>
            <pc:docMk/>
            <pc:sldMk cId="3401536319" sldId="1494"/>
            <ac:spMk id="15" creationId="{DFEEB43F-2914-9EB4-EF2B-B7013E56C6DC}"/>
          </ac:spMkLst>
        </pc:spChg>
        <pc:spChg chg="mod">
          <ac:chgData name="Rasmus Larsen" userId="c0130b07-28a8-4bcd-bd98-8750e35db048" providerId="ADAL" clId="{99A20618-8486-5080-8D15-B9D8817CCB14}" dt="2025-11-18T18:57:11.407" v="3196"/>
          <ac:spMkLst>
            <pc:docMk/>
            <pc:sldMk cId="3401536319" sldId="1494"/>
            <ac:spMk id="16" creationId="{7D9A37A2-5B04-15BA-3C56-F3D27465B15C}"/>
          </ac:spMkLst>
        </pc:spChg>
        <pc:spChg chg="mod">
          <ac:chgData name="Rasmus Larsen" userId="c0130b07-28a8-4bcd-bd98-8750e35db048" providerId="ADAL" clId="{99A20618-8486-5080-8D15-B9D8817CCB14}" dt="2025-11-18T20:08:02.810" v="4517" actId="20577"/>
          <ac:spMkLst>
            <pc:docMk/>
            <pc:sldMk cId="3401536319" sldId="1494"/>
            <ac:spMk id="17" creationId="{B669EE7A-6FCB-DA3A-850E-ECE5D9155F17}"/>
          </ac:spMkLst>
        </pc:spChg>
        <pc:spChg chg="mod">
          <ac:chgData name="Rasmus Larsen" userId="c0130b07-28a8-4bcd-bd98-8750e35db048" providerId="ADAL" clId="{99A20618-8486-5080-8D15-B9D8817CCB14}" dt="2025-11-19T12:25:49.631" v="11976" actId="14100"/>
          <ac:spMkLst>
            <pc:docMk/>
            <pc:sldMk cId="3401536319" sldId="1494"/>
            <ac:spMk id="20" creationId="{D563D52E-697B-77F6-9371-E0E6973080E7}"/>
          </ac:spMkLst>
        </pc:spChg>
        <pc:spChg chg="mod">
          <ac:chgData name="Rasmus Larsen" userId="c0130b07-28a8-4bcd-bd98-8750e35db048" providerId="ADAL" clId="{99A20618-8486-5080-8D15-B9D8817CCB14}" dt="2025-11-19T12:25:49.631" v="11976" actId="14100"/>
          <ac:spMkLst>
            <pc:docMk/>
            <pc:sldMk cId="3401536319" sldId="1494"/>
            <ac:spMk id="21" creationId="{9F60BFBC-59FC-F6E0-C2F0-8644505DCA05}"/>
          </ac:spMkLst>
        </pc:spChg>
        <pc:spChg chg="mod">
          <ac:chgData name="Rasmus Larsen" userId="c0130b07-28a8-4bcd-bd98-8750e35db048" providerId="ADAL" clId="{99A20618-8486-5080-8D15-B9D8817CCB14}" dt="2025-11-19T12:25:49.631" v="11976" actId="14100"/>
          <ac:spMkLst>
            <pc:docMk/>
            <pc:sldMk cId="3401536319" sldId="1494"/>
            <ac:spMk id="22" creationId="{28C3519F-EB9E-9F6F-EAE5-EC7DAF851364}"/>
          </ac:spMkLst>
        </pc:spChg>
        <pc:spChg chg="mod">
          <ac:chgData name="Rasmus Larsen" userId="c0130b07-28a8-4bcd-bd98-8750e35db048" providerId="ADAL" clId="{99A20618-8486-5080-8D15-B9D8817CCB14}" dt="2025-11-19T12:25:13.574" v="11975" actId="20577"/>
          <ac:spMkLst>
            <pc:docMk/>
            <pc:sldMk cId="3401536319" sldId="1494"/>
            <ac:spMk id="25" creationId="{9ED1C90E-91EF-8E6A-8F19-5810E6774433}"/>
          </ac:spMkLst>
        </pc:spChg>
        <pc:spChg chg="mod">
          <ac:chgData name="Rasmus Larsen" userId="c0130b07-28a8-4bcd-bd98-8750e35db048" providerId="ADAL" clId="{99A20618-8486-5080-8D15-B9D8817CCB14}" dt="2025-11-18T18:57:38.051" v="3213"/>
          <ac:spMkLst>
            <pc:docMk/>
            <pc:sldMk cId="3401536319" sldId="1494"/>
            <ac:spMk id="26" creationId="{C80313EF-639A-D334-59C0-5056A872DD4D}"/>
          </ac:spMkLst>
        </pc:spChg>
        <pc:spChg chg="mod">
          <ac:chgData name="Rasmus Larsen" userId="c0130b07-28a8-4bcd-bd98-8750e35db048" providerId="ADAL" clId="{99A20618-8486-5080-8D15-B9D8817CCB14}" dt="2025-11-18T20:08:41.258" v="4534" actId="20577"/>
          <ac:spMkLst>
            <pc:docMk/>
            <pc:sldMk cId="3401536319" sldId="1494"/>
            <ac:spMk id="27" creationId="{58C9503F-EF18-976C-523B-7CF6365F3033}"/>
          </ac:spMkLst>
        </pc:spChg>
        <pc:grpChg chg="mod topLvl">
          <ac:chgData name="Rasmus Larsen" userId="c0130b07-28a8-4bcd-bd98-8750e35db048" providerId="ADAL" clId="{99A20618-8486-5080-8D15-B9D8817CCB14}" dt="2025-11-18T18:57:50.583" v="3219" actId="1036"/>
          <ac:grpSpMkLst>
            <pc:docMk/>
            <pc:sldMk cId="3401536319" sldId="1494"/>
            <ac:grpSpMk id="12" creationId="{0042BCC8-93DA-4CE5-F81D-4277B1F26B6F}"/>
          </ac:grpSpMkLst>
        </pc:grpChg>
        <pc:grpChg chg="mod">
          <ac:chgData name="Rasmus Larsen" userId="c0130b07-28a8-4bcd-bd98-8750e35db048" providerId="ADAL" clId="{99A20618-8486-5080-8D15-B9D8817CCB14}" dt="2025-11-18T18:57:11.407" v="3196"/>
          <ac:grpSpMkLst>
            <pc:docMk/>
            <pc:sldMk cId="3401536319" sldId="1494"/>
            <ac:grpSpMk id="14" creationId="{29227F4A-C268-7F6F-EB3D-81A29E022AE7}"/>
          </ac:grpSpMkLst>
        </pc:grpChg>
        <pc:grpChg chg="add mod">
          <ac:chgData name="Rasmus Larsen" userId="c0130b07-28a8-4bcd-bd98-8750e35db048" providerId="ADAL" clId="{99A20618-8486-5080-8D15-B9D8817CCB14}" dt="2025-11-19T12:25:49.631" v="11976" actId="14100"/>
          <ac:grpSpMkLst>
            <pc:docMk/>
            <pc:sldMk cId="3401536319" sldId="1494"/>
            <ac:grpSpMk id="18" creationId="{B627EB9D-8869-B99C-5094-092726CF1F85}"/>
          </ac:grpSpMkLst>
        </pc:grpChg>
        <pc:grpChg chg="mod">
          <ac:chgData name="Rasmus Larsen" userId="c0130b07-28a8-4bcd-bd98-8750e35db048" providerId="ADAL" clId="{99A20618-8486-5080-8D15-B9D8817CCB14}" dt="2025-11-19T12:25:49.631" v="11976" actId="14100"/>
          <ac:grpSpMkLst>
            <pc:docMk/>
            <pc:sldMk cId="3401536319" sldId="1494"/>
            <ac:grpSpMk id="19" creationId="{57E0493A-F297-F00A-36FA-56A39D98ECBE}"/>
          </ac:grpSpMkLst>
        </pc:grpChg>
        <pc:grpChg chg="add mod">
          <ac:chgData name="Rasmus Larsen" userId="c0130b07-28a8-4bcd-bd98-8750e35db048" providerId="ADAL" clId="{99A20618-8486-5080-8D15-B9D8817CCB14}" dt="2025-11-18T18:57:50.583" v="3219" actId="1036"/>
          <ac:grpSpMkLst>
            <pc:docMk/>
            <pc:sldMk cId="3401536319" sldId="1494"/>
            <ac:grpSpMk id="23" creationId="{974A560C-9A7E-5D3B-B772-DBCE8DCB8977}"/>
          </ac:grpSpMkLst>
        </pc:grpChg>
        <pc:grpChg chg="mod">
          <ac:chgData name="Rasmus Larsen" userId="c0130b07-28a8-4bcd-bd98-8750e35db048" providerId="ADAL" clId="{99A20618-8486-5080-8D15-B9D8817CCB14}" dt="2025-11-18T18:57:38.051" v="3213"/>
          <ac:grpSpMkLst>
            <pc:docMk/>
            <pc:sldMk cId="3401536319" sldId="1494"/>
            <ac:grpSpMk id="24" creationId="{07D1DF26-A204-2379-F973-8971A82DAA8F}"/>
          </ac:grpSpMkLst>
        </pc:grpChg>
        <pc:grpChg chg="add">
          <ac:chgData name="Rasmus Larsen" userId="c0130b07-28a8-4bcd-bd98-8750e35db048" providerId="ADAL" clId="{99A20618-8486-5080-8D15-B9D8817CCB14}" dt="2025-11-18T19:06:30.594" v="3523" actId="164"/>
          <ac:grpSpMkLst>
            <pc:docMk/>
            <pc:sldMk cId="3401536319" sldId="1494"/>
            <ac:grpSpMk id="30" creationId="{F9F62D99-641A-CB0D-826C-42CC711ECA9C}"/>
          </ac:grpSpMkLst>
        </pc:grpChg>
        <pc:grpChg chg="add">
          <ac:chgData name="Rasmus Larsen" userId="c0130b07-28a8-4bcd-bd98-8750e35db048" providerId="ADAL" clId="{99A20618-8486-5080-8D15-B9D8817CCB14}" dt="2025-11-18T19:23:03.611" v="4336" actId="164"/>
          <ac:grpSpMkLst>
            <pc:docMk/>
            <pc:sldMk cId="3401536319" sldId="1494"/>
            <ac:grpSpMk id="31" creationId="{6C286EE1-6D1C-F0C6-D166-682EBC97D20B}"/>
          </ac:grpSpMkLst>
        </pc:grpChg>
        <pc:grpChg chg="add mod">
          <ac:chgData name="Rasmus Larsen" userId="c0130b07-28a8-4bcd-bd98-8750e35db048" providerId="ADAL" clId="{99A20618-8486-5080-8D15-B9D8817CCB14}" dt="2025-11-19T12:25:49.631" v="11976" actId="14100"/>
          <ac:grpSpMkLst>
            <pc:docMk/>
            <pc:sldMk cId="3401536319" sldId="1494"/>
            <ac:grpSpMk id="32" creationId="{A37B64EC-F22F-7984-9962-83D17529E819}"/>
          </ac:grpSpMkLst>
        </pc:grpChg>
        <pc:picChg chg="add mod modCrop">
          <ac:chgData name="Rasmus Larsen" userId="c0130b07-28a8-4bcd-bd98-8750e35db048" providerId="ADAL" clId="{99A20618-8486-5080-8D15-B9D8817CCB14}" dt="2025-11-18T19:06:44.145" v="3524"/>
          <ac:picMkLst>
            <pc:docMk/>
            <pc:sldMk cId="3401536319" sldId="1494"/>
            <ac:picMk id="29" creationId="{190CD59A-9170-74CD-0477-93D962FF4AEF}"/>
          </ac:picMkLst>
        </pc:picChg>
        <pc:picChg chg="add mod">
          <ac:chgData name="Rasmus Larsen" userId="c0130b07-28a8-4bcd-bd98-8750e35db048" providerId="ADAL" clId="{99A20618-8486-5080-8D15-B9D8817CCB14}" dt="2025-11-18T19:22:56.058" v="4335" actId="208"/>
          <ac:picMkLst>
            <pc:docMk/>
            <pc:sldMk cId="3401536319" sldId="1494"/>
            <ac:picMk id="2050" creationId="{F5FF57B2-32EF-0091-371B-860042E49279}"/>
          </ac:picMkLst>
        </pc:picChg>
        <pc:picChg chg="add mod">
          <ac:chgData name="Rasmus Larsen" userId="c0130b07-28a8-4bcd-bd98-8750e35db048" providerId="ADAL" clId="{99A20618-8486-5080-8D15-B9D8817CCB14}" dt="2025-11-19T12:25:49.631" v="11976" actId="14100"/>
          <ac:picMkLst>
            <pc:docMk/>
            <pc:sldMk cId="3401536319" sldId="1494"/>
            <ac:picMk id="2052" creationId="{7F1DFF34-8FE3-AE04-A641-7074B790AF06}"/>
          </ac:picMkLst>
        </pc:picChg>
      </pc:sldChg>
      <pc:sldChg chg="modSp add mod ord">
        <pc:chgData name="Rasmus Larsen" userId="c0130b07-28a8-4bcd-bd98-8750e35db048" providerId="ADAL" clId="{99A20618-8486-5080-8D15-B9D8817CCB14}" dt="2025-11-18T20:26:56.789" v="5100" actId="20577"/>
        <pc:sldMkLst>
          <pc:docMk/>
          <pc:sldMk cId="3672614904" sldId="1495"/>
        </pc:sldMkLst>
        <pc:spChg chg="mod">
          <ac:chgData name="Rasmus Larsen" userId="c0130b07-28a8-4bcd-bd98-8750e35db048" providerId="ADAL" clId="{99A20618-8486-5080-8D15-B9D8817CCB14}" dt="2025-11-18T20:04:57.957" v="4480"/>
          <ac:spMkLst>
            <pc:docMk/>
            <pc:sldMk cId="3672614904" sldId="1495"/>
            <ac:spMk id="2" creationId="{0DEC5A3E-0C80-618B-277E-BF294EF6D206}"/>
          </ac:spMkLst>
        </pc:spChg>
        <pc:spChg chg="mod">
          <ac:chgData name="Rasmus Larsen" userId="c0130b07-28a8-4bcd-bd98-8750e35db048" providerId="ADAL" clId="{99A20618-8486-5080-8D15-B9D8817CCB14}" dt="2025-11-18T20:26:56.789" v="5100" actId="20577"/>
          <ac:spMkLst>
            <pc:docMk/>
            <pc:sldMk cId="3672614904" sldId="1495"/>
            <ac:spMk id="3" creationId="{CFF2A5B4-D553-C5F4-19E9-718D2AA08D86}"/>
          </ac:spMkLst>
        </pc:spChg>
      </pc:sldChg>
      <pc:sldChg chg="addSp delSp modSp add mod">
        <pc:chgData name="Rasmus Larsen" userId="c0130b07-28a8-4bcd-bd98-8750e35db048" providerId="ADAL" clId="{99A20618-8486-5080-8D15-B9D8817CCB14}" dt="2025-11-19T12:35:57.005" v="12234" actId="20577"/>
        <pc:sldMkLst>
          <pc:docMk/>
          <pc:sldMk cId="3245255412" sldId="1496"/>
        </pc:sldMkLst>
        <pc:spChg chg="mod">
          <ac:chgData name="Rasmus Larsen" userId="c0130b07-28a8-4bcd-bd98-8750e35db048" providerId="ADAL" clId="{99A20618-8486-5080-8D15-B9D8817CCB14}" dt="2025-11-19T12:35:57.005" v="12234" actId="20577"/>
          <ac:spMkLst>
            <pc:docMk/>
            <pc:sldMk cId="3245255412" sldId="1496"/>
            <ac:spMk id="3" creationId="{5B3E62D1-1AAD-19B6-C987-3B8312541F71}"/>
          </ac:spMkLst>
        </pc:spChg>
        <pc:spChg chg="add mod">
          <ac:chgData name="Rasmus Larsen" userId="c0130b07-28a8-4bcd-bd98-8750e35db048" providerId="ADAL" clId="{99A20618-8486-5080-8D15-B9D8817CCB14}" dt="2025-11-18T20:34:31.412" v="5722" actId="14100"/>
          <ac:spMkLst>
            <pc:docMk/>
            <pc:sldMk cId="3245255412" sldId="1496"/>
            <ac:spMk id="5" creationId="{100F87DE-57DC-9FD6-59D3-AF1906441335}"/>
          </ac:spMkLst>
        </pc:spChg>
      </pc:sldChg>
      <pc:sldChg chg="addSp delSp modSp add mod delAnim modAnim modNotesTx">
        <pc:chgData name="Rasmus Larsen" userId="c0130b07-28a8-4bcd-bd98-8750e35db048" providerId="ADAL" clId="{99A20618-8486-5080-8D15-B9D8817CCB14}" dt="2025-11-18T22:38:12.447" v="8956" actId="113"/>
        <pc:sldMkLst>
          <pc:docMk/>
          <pc:sldMk cId="1640567817" sldId="1497"/>
        </pc:sldMkLst>
        <pc:spChg chg="mod">
          <ac:chgData name="Rasmus Larsen" userId="c0130b07-28a8-4bcd-bd98-8750e35db048" providerId="ADAL" clId="{99A20618-8486-5080-8D15-B9D8817CCB14}" dt="2025-11-18T20:53:36.195" v="6067"/>
          <ac:spMkLst>
            <pc:docMk/>
            <pc:sldMk cId="1640567817" sldId="1497"/>
            <ac:spMk id="2" creationId="{8B2D6583-A77A-0CBF-F348-6BCEF2686065}"/>
          </ac:spMkLst>
        </pc:spChg>
        <pc:spChg chg="mod">
          <ac:chgData name="Rasmus Larsen" userId="c0130b07-28a8-4bcd-bd98-8750e35db048" providerId="ADAL" clId="{99A20618-8486-5080-8D15-B9D8817CCB14}" dt="2025-11-18T20:53:19.757" v="6064" actId="207"/>
          <ac:spMkLst>
            <pc:docMk/>
            <pc:sldMk cId="1640567817" sldId="1497"/>
            <ac:spMk id="3" creationId="{F41D09CD-68BD-A66C-9E57-19FE5FC72CB1}"/>
          </ac:spMkLst>
        </pc:spChg>
        <pc:spChg chg="add mod">
          <ac:chgData name="Rasmus Larsen" userId="c0130b07-28a8-4bcd-bd98-8750e35db048" providerId="ADAL" clId="{99A20618-8486-5080-8D15-B9D8817CCB14}" dt="2025-11-18T20:54:56.467" v="6123" actId="1036"/>
          <ac:spMkLst>
            <pc:docMk/>
            <pc:sldMk cId="1640567817" sldId="1497"/>
            <ac:spMk id="9" creationId="{5281AC96-BD02-CDF0-41AF-D3EC92D95F08}"/>
          </ac:spMkLst>
        </pc:spChg>
        <pc:spChg chg="add mod">
          <ac:chgData name="Rasmus Larsen" userId="c0130b07-28a8-4bcd-bd98-8750e35db048" providerId="ADAL" clId="{99A20618-8486-5080-8D15-B9D8817CCB14}" dt="2025-11-18T22:38:10.668" v="8955" actId="113"/>
          <ac:spMkLst>
            <pc:docMk/>
            <pc:sldMk cId="1640567817" sldId="1497"/>
            <ac:spMk id="16" creationId="{7379D88C-F061-64BA-130F-3AF67D7324E4}"/>
          </ac:spMkLst>
        </pc:spChg>
        <pc:spChg chg="add mod">
          <ac:chgData name="Rasmus Larsen" userId="c0130b07-28a8-4bcd-bd98-8750e35db048" providerId="ADAL" clId="{99A20618-8486-5080-8D15-B9D8817CCB14}" dt="2025-11-18T22:38:12.447" v="8956" actId="113"/>
          <ac:spMkLst>
            <pc:docMk/>
            <pc:sldMk cId="1640567817" sldId="1497"/>
            <ac:spMk id="18" creationId="{1D1EFF75-3869-0828-7086-F352A27738A9}"/>
          </ac:spMkLst>
        </pc:spChg>
        <pc:spChg chg="add mod">
          <ac:chgData name="Rasmus Larsen" userId="c0130b07-28a8-4bcd-bd98-8750e35db048" providerId="ADAL" clId="{99A20618-8486-5080-8D15-B9D8817CCB14}" dt="2025-11-18T20:54:56.467" v="6123" actId="1036"/>
          <ac:spMkLst>
            <pc:docMk/>
            <pc:sldMk cId="1640567817" sldId="1497"/>
            <ac:spMk id="25" creationId="{76312D10-9728-B808-910A-8D6E4213E576}"/>
          </ac:spMkLst>
        </pc:spChg>
        <pc:picChg chg="add mod">
          <ac:chgData name="Rasmus Larsen" userId="c0130b07-28a8-4bcd-bd98-8750e35db048" providerId="ADAL" clId="{99A20618-8486-5080-8D15-B9D8817CCB14}" dt="2025-11-18T20:55:00.652" v="6127" actId="1035"/>
          <ac:picMkLst>
            <pc:docMk/>
            <pc:sldMk cId="1640567817" sldId="1497"/>
            <ac:picMk id="8" creationId="{1DC4472F-8E5E-8492-73EF-7791400DA0D1}"/>
          </ac:picMkLst>
        </pc:picChg>
        <pc:picChg chg="add mod modCrop">
          <ac:chgData name="Rasmus Larsen" userId="c0130b07-28a8-4bcd-bd98-8750e35db048" providerId="ADAL" clId="{99A20618-8486-5080-8D15-B9D8817CCB14}" dt="2025-11-18T20:55:00.652" v="6127" actId="1035"/>
          <ac:picMkLst>
            <pc:docMk/>
            <pc:sldMk cId="1640567817" sldId="1497"/>
            <ac:picMk id="24" creationId="{69D4EE8B-5277-FDE7-B890-9F379D26F97F}"/>
          </ac:picMkLst>
        </pc:picChg>
      </pc:sldChg>
      <pc:sldChg chg="addSp delSp modSp add mod modAnim modNotesTx">
        <pc:chgData name="Rasmus Larsen" userId="c0130b07-28a8-4bcd-bd98-8750e35db048" providerId="ADAL" clId="{99A20618-8486-5080-8D15-B9D8817CCB14}" dt="2025-11-19T12:42:34.328" v="12343" actId="1076"/>
        <pc:sldMkLst>
          <pc:docMk/>
          <pc:sldMk cId="2578299476" sldId="1498"/>
        </pc:sldMkLst>
        <pc:spChg chg="mod">
          <ac:chgData name="Rasmus Larsen" userId="c0130b07-28a8-4bcd-bd98-8750e35db048" providerId="ADAL" clId="{99A20618-8486-5080-8D15-B9D8817CCB14}" dt="2025-11-18T22:47:12.708" v="9430" actId="20577"/>
          <ac:spMkLst>
            <pc:docMk/>
            <pc:sldMk cId="2578299476" sldId="1498"/>
            <ac:spMk id="3" creationId="{BC909CB3-0D69-375C-DD14-BDF120324DED}"/>
          </ac:spMkLst>
        </pc:spChg>
        <pc:spChg chg="mod">
          <ac:chgData name="Rasmus Larsen" userId="c0130b07-28a8-4bcd-bd98-8750e35db048" providerId="ADAL" clId="{99A20618-8486-5080-8D15-B9D8817CCB14}" dt="2025-11-18T22:46:18.964" v="9301" actId="1076"/>
          <ac:spMkLst>
            <pc:docMk/>
            <pc:sldMk cId="2578299476" sldId="1498"/>
            <ac:spMk id="10" creationId="{646A5145-DF76-1D43-5CBA-077BA1231FF2}"/>
          </ac:spMkLst>
        </pc:spChg>
        <pc:spChg chg="mod">
          <ac:chgData name="Rasmus Larsen" userId="c0130b07-28a8-4bcd-bd98-8750e35db048" providerId="ADAL" clId="{99A20618-8486-5080-8D15-B9D8817CCB14}" dt="2025-11-18T22:46:18.964" v="9301" actId="1076"/>
          <ac:spMkLst>
            <pc:docMk/>
            <pc:sldMk cId="2578299476" sldId="1498"/>
            <ac:spMk id="12" creationId="{87073324-E935-04A4-5239-87C4692D069F}"/>
          </ac:spMkLst>
        </pc:spChg>
        <pc:spChg chg="add mod">
          <ac:chgData name="Rasmus Larsen" userId="c0130b07-28a8-4bcd-bd98-8750e35db048" providerId="ADAL" clId="{99A20618-8486-5080-8D15-B9D8817CCB14}" dt="2025-11-18T22:46:18.964" v="9301" actId="1076"/>
          <ac:spMkLst>
            <pc:docMk/>
            <pc:sldMk cId="2578299476" sldId="1498"/>
            <ac:spMk id="13" creationId="{32210C21-D39E-F79B-BD3C-1322A3A18F53}"/>
          </ac:spMkLst>
        </pc:spChg>
        <pc:spChg chg="add mod">
          <ac:chgData name="Rasmus Larsen" userId="c0130b07-28a8-4bcd-bd98-8750e35db048" providerId="ADAL" clId="{99A20618-8486-5080-8D15-B9D8817CCB14}" dt="2025-11-19T12:42:34.328" v="12343" actId="1076"/>
          <ac:spMkLst>
            <pc:docMk/>
            <pc:sldMk cId="2578299476" sldId="1498"/>
            <ac:spMk id="15" creationId="{18541314-0768-2D36-E69B-DE00423E61B7}"/>
          </ac:spMkLst>
        </pc:spChg>
        <pc:spChg chg="add mod">
          <ac:chgData name="Rasmus Larsen" userId="c0130b07-28a8-4bcd-bd98-8750e35db048" providerId="ADAL" clId="{99A20618-8486-5080-8D15-B9D8817CCB14}" dt="2025-11-18T22:46:18.964" v="9301" actId="1076"/>
          <ac:spMkLst>
            <pc:docMk/>
            <pc:sldMk cId="2578299476" sldId="1498"/>
            <ac:spMk id="19" creationId="{64524328-F3B1-39F2-007F-FC7EF8BEA450}"/>
          </ac:spMkLst>
        </pc:spChg>
        <pc:spChg chg="add mod">
          <ac:chgData name="Rasmus Larsen" userId="c0130b07-28a8-4bcd-bd98-8750e35db048" providerId="ADAL" clId="{99A20618-8486-5080-8D15-B9D8817CCB14}" dt="2025-11-19T12:42:31.737" v="12342" actId="1076"/>
          <ac:spMkLst>
            <pc:docMk/>
            <pc:sldMk cId="2578299476" sldId="1498"/>
            <ac:spMk id="21" creationId="{F7D66952-FC80-F7B4-F15A-5C09956063AD}"/>
          </ac:spMkLst>
        </pc:spChg>
        <pc:grpChg chg="add mod">
          <ac:chgData name="Rasmus Larsen" userId="c0130b07-28a8-4bcd-bd98-8750e35db048" providerId="ADAL" clId="{99A20618-8486-5080-8D15-B9D8817CCB14}" dt="2025-11-18T21:07:57.714" v="6711" actId="1036"/>
          <ac:grpSpMkLst>
            <pc:docMk/>
            <pc:sldMk cId="2578299476" sldId="1498"/>
            <ac:grpSpMk id="4" creationId="{F2D36E98-E0E7-DBFA-1CAB-5CEF1A2D2D69}"/>
          </ac:grpSpMkLst>
        </pc:grpChg>
        <pc:grpChg chg="mod">
          <ac:chgData name="Rasmus Larsen" userId="c0130b07-28a8-4bcd-bd98-8750e35db048" providerId="ADAL" clId="{99A20618-8486-5080-8D15-B9D8817CCB14}" dt="2025-11-18T22:46:18.964" v="9301" actId="1076"/>
          <ac:grpSpMkLst>
            <pc:docMk/>
            <pc:sldMk cId="2578299476" sldId="1498"/>
            <ac:grpSpMk id="5" creationId="{D72E68A4-2960-5BFD-0A56-8F2891B0F22A}"/>
          </ac:grpSpMkLst>
        </pc:grpChg>
        <pc:picChg chg="mod">
          <ac:chgData name="Rasmus Larsen" userId="c0130b07-28a8-4bcd-bd98-8750e35db048" providerId="ADAL" clId="{99A20618-8486-5080-8D15-B9D8817CCB14}" dt="2025-11-18T22:46:18.964" v="9301" actId="1076"/>
          <ac:picMkLst>
            <pc:docMk/>
            <pc:sldMk cId="2578299476" sldId="1498"/>
            <ac:picMk id="6" creationId="{48904618-2548-3D1B-6007-E29E40B669B6}"/>
          </ac:picMkLst>
        </pc:picChg>
        <pc:picChg chg="mod">
          <ac:chgData name="Rasmus Larsen" userId="c0130b07-28a8-4bcd-bd98-8750e35db048" providerId="ADAL" clId="{99A20618-8486-5080-8D15-B9D8817CCB14}" dt="2025-11-18T22:46:18.964" v="9301" actId="1076"/>
          <ac:picMkLst>
            <pc:docMk/>
            <pc:sldMk cId="2578299476" sldId="1498"/>
            <ac:picMk id="7" creationId="{027409F5-869C-6CCE-1568-AC50250709FB}"/>
          </ac:picMkLst>
        </pc:picChg>
        <pc:picChg chg="mod">
          <ac:chgData name="Rasmus Larsen" userId="c0130b07-28a8-4bcd-bd98-8750e35db048" providerId="ADAL" clId="{99A20618-8486-5080-8D15-B9D8817CCB14}" dt="2025-11-18T22:46:18.964" v="9301" actId="1076"/>
          <ac:picMkLst>
            <pc:docMk/>
            <pc:sldMk cId="2578299476" sldId="1498"/>
            <ac:picMk id="11" creationId="{A0C6A059-D669-B0A7-4D4A-D7D274267341}"/>
          </ac:picMkLst>
        </pc:picChg>
      </pc:sldChg>
      <pc:sldChg chg="addSp delSp modSp add mod modAnim">
        <pc:chgData name="Rasmus Larsen" userId="c0130b07-28a8-4bcd-bd98-8750e35db048" providerId="ADAL" clId="{99A20618-8486-5080-8D15-B9D8817CCB14}" dt="2025-11-19T12:54:50.442" v="13003" actId="207"/>
        <pc:sldMkLst>
          <pc:docMk/>
          <pc:sldMk cId="2262348670" sldId="1499"/>
        </pc:sldMkLst>
        <pc:spChg chg="mod">
          <ac:chgData name="Rasmus Larsen" userId="c0130b07-28a8-4bcd-bd98-8750e35db048" providerId="ADAL" clId="{99A20618-8486-5080-8D15-B9D8817CCB14}" dt="2025-11-19T12:54:50.442" v="13003" actId="207"/>
          <ac:spMkLst>
            <pc:docMk/>
            <pc:sldMk cId="2262348670" sldId="1499"/>
            <ac:spMk id="3" creationId="{0C444A1A-48B4-6103-7C88-3164244FF772}"/>
          </ac:spMkLst>
        </pc:spChg>
        <pc:spChg chg="add mod">
          <ac:chgData name="Rasmus Larsen" userId="c0130b07-28a8-4bcd-bd98-8750e35db048" providerId="ADAL" clId="{99A20618-8486-5080-8D15-B9D8817CCB14}" dt="2025-11-18T23:12:59.892" v="10329" actId="14100"/>
          <ac:spMkLst>
            <pc:docMk/>
            <pc:sldMk cId="2262348670" sldId="1499"/>
            <ac:spMk id="30" creationId="{8DB17A6E-8AB8-39EF-FB7E-CBCE8D84CB3A}"/>
          </ac:spMkLst>
        </pc:spChg>
        <pc:spChg chg="add mod">
          <ac:chgData name="Rasmus Larsen" userId="c0130b07-28a8-4bcd-bd98-8750e35db048" providerId="ADAL" clId="{99A20618-8486-5080-8D15-B9D8817CCB14}" dt="2025-11-18T23:12:54.731" v="10327" actId="113"/>
          <ac:spMkLst>
            <pc:docMk/>
            <pc:sldMk cId="2262348670" sldId="1499"/>
            <ac:spMk id="32" creationId="{7EF29E59-0D91-50AA-A773-49D9128EC5C9}"/>
          </ac:spMkLst>
        </pc:spChg>
        <pc:grpChg chg="add">
          <ac:chgData name="Rasmus Larsen" userId="c0130b07-28a8-4bcd-bd98-8750e35db048" providerId="ADAL" clId="{99A20618-8486-5080-8D15-B9D8817CCB14}" dt="2025-11-18T21:58:51.347" v="8282" actId="164"/>
          <ac:grpSpMkLst>
            <pc:docMk/>
            <pc:sldMk cId="2262348670" sldId="1499"/>
            <ac:grpSpMk id="33" creationId="{0CDC8682-4A96-2F6E-3308-2B543706502F}"/>
          </ac:grpSpMkLst>
        </pc:grpChg>
        <pc:picChg chg="add mod">
          <ac:chgData name="Rasmus Larsen" userId="c0130b07-28a8-4bcd-bd98-8750e35db048" providerId="ADAL" clId="{99A20618-8486-5080-8D15-B9D8817CCB14}" dt="2025-11-18T21:56:41.367" v="8216" actId="1076"/>
          <ac:picMkLst>
            <pc:docMk/>
            <pc:sldMk cId="2262348670" sldId="1499"/>
            <ac:picMk id="25" creationId="{1B55C576-075A-7D9F-E61E-C5FE23B1F1C3}"/>
          </ac:picMkLst>
        </pc:picChg>
        <pc:picChg chg="add mod">
          <ac:chgData name="Rasmus Larsen" userId="c0130b07-28a8-4bcd-bd98-8750e35db048" providerId="ADAL" clId="{99A20618-8486-5080-8D15-B9D8817CCB14}" dt="2025-11-18T21:56:45.731" v="8218" actId="14100"/>
          <ac:picMkLst>
            <pc:docMk/>
            <pc:sldMk cId="2262348670" sldId="1499"/>
            <ac:picMk id="31" creationId="{771A3584-FF6F-DBE5-8CB5-63A00B0B32B7}"/>
          </ac:picMkLst>
        </pc:picChg>
        <pc:picChg chg="add mod">
          <ac:chgData name="Rasmus Larsen" userId="c0130b07-28a8-4bcd-bd98-8750e35db048" providerId="ADAL" clId="{99A20618-8486-5080-8D15-B9D8817CCB14}" dt="2025-11-18T21:56:41.367" v="8216" actId="1076"/>
          <ac:picMkLst>
            <pc:docMk/>
            <pc:sldMk cId="2262348670" sldId="1499"/>
            <ac:picMk id="3076" creationId="{389FDCDB-A3CF-4038-3AE0-B8AA407D9570}"/>
          </ac:picMkLst>
        </pc:picChg>
      </pc:sldChg>
      <pc:sldChg chg="addSp delSp modSp add mod">
        <pc:chgData name="Rasmus Larsen" userId="c0130b07-28a8-4bcd-bd98-8750e35db048" providerId="ADAL" clId="{99A20618-8486-5080-8D15-B9D8817CCB14}" dt="2025-11-19T13:03:06.634" v="13206" actId="114"/>
        <pc:sldMkLst>
          <pc:docMk/>
          <pc:sldMk cId="1294453850" sldId="1500"/>
        </pc:sldMkLst>
        <pc:spChg chg="mod">
          <ac:chgData name="Rasmus Larsen" userId="c0130b07-28a8-4bcd-bd98-8750e35db048" providerId="ADAL" clId="{99A20618-8486-5080-8D15-B9D8817CCB14}" dt="2025-11-19T12:58:57.260" v="13087" actId="20577"/>
          <ac:spMkLst>
            <pc:docMk/>
            <pc:sldMk cId="1294453850" sldId="1500"/>
            <ac:spMk id="3" creationId="{9C32E95C-239D-07F0-BA5F-9D51AC485B24}"/>
          </ac:spMkLst>
        </pc:spChg>
        <pc:spChg chg="add mod">
          <ac:chgData name="Rasmus Larsen" userId="c0130b07-28a8-4bcd-bd98-8750e35db048" providerId="ADAL" clId="{99A20618-8486-5080-8D15-B9D8817CCB14}" dt="2025-11-19T13:01:47.010" v="13172" actId="1076"/>
          <ac:spMkLst>
            <pc:docMk/>
            <pc:sldMk cId="1294453850" sldId="1500"/>
            <ac:spMk id="4" creationId="{C2FBE601-8879-766C-983B-9B5B3C047307}"/>
          </ac:spMkLst>
        </pc:spChg>
        <pc:spChg chg="add mod">
          <ac:chgData name="Rasmus Larsen" userId="c0130b07-28a8-4bcd-bd98-8750e35db048" providerId="ADAL" clId="{99A20618-8486-5080-8D15-B9D8817CCB14}" dt="2025-11-19T13:03:06.634" v="13206" actId="114"/>
          <ac:spMkLst>
            <pc:docMk/>
            <pc:sldMk cId="1294453850" sldId="1500"/>
            <ac:spMk id="5" creationId="{A2C82BBC-51AE-EE59-227B-53875A6358C5}"/>
          </ac:spMkLst>
        </pc:spChg>
        <pc:spChg chg="mod">
          <ac:chgData name="Rasmus Larsen" userId="c0130b07-28a8-4bcd-bd98-8750e35db048" providerId="ADAL" clId="{99A20618-8486-5080-8D15-B9D8817CCB14}" dt="2025-11-19T13:01:47.010" v="13172" actId="1076"/>
          <ac:spMkLst>
            <pc:docMk/>
            <pc:sldMk cId="1294453850" sldId="1500"/>
            <ac:spMk id="16" creationId="{B0EC2B28-45E3-0C41-5168-6ED1ECD6BF23}"/>
          </ac:spMkLst>
        </pc:spChg>
        <pc:spChg chg="mod">
          <ac:chgData name="Rasmus Larsen" userId="c0130b07-28a8-4bcd-bd98-8750e35db048" providerId="ADAL" clId="{99A20618-8486-5080-8D15-B9D8817CCB14}" dt="2025-11-19T13:01:47.010" v="13172" actId="1076"/>
          <ac:spMkLst>
            <pc:docMk/>
            <pc:sldMk cId="1294453850" sldId="1500"/>
            <ac:spMk id="18" creationId="{E8A0EF9A-0CE3-285B-80B8-8B56AF0E89A5}"/>
          </ac:spMkLst>
        </pc:spChg>
        <pc:picChg chg="add mod">
          <ac:chgData name="Rasmus Larsen" userId="c0130b07-28a8-4bcd-bd98-8750e35db048" providerId="ADAL" clId="{99A20618-8486-5080-8D15-B9D8817CCB14}" dt="2025-11-19T13:02:57.739" v="13199" actId="1076"/>
          <ac:picMkLst>
            <pc:docMk/>
            <pc:sldMk cId="1294453850" sldId="1500"/>
            <ac:picMk id="6" creationId="{B993DD57-D21F-4B5E-756F-8F80BD1DA068}"/>
          </ac:picMkLst>
        </pc:picChg>
        <pc:picChg chg="mod">
          <ac:chgData name="Rasmus Larsen" userId="c0130b07-28a8-4bcd-bd98-8750e35db048" providerId="ADAL" clId="{99A20618-8486-5080-8D15-B9D8817CCB14}" dt="2025-11-19T13:01:47.010" v="13172" actId="1076"/>
          <ac:picMkLst>
            <pc:docMk/>
            <pc:sldMk cId="1294453850" sldId="1500"/>
            <ac:picMk id="8" creationId="{30FAA881-1685-7F56-2F86-2135FE6C399B}"/>
          </ac:picMkLst>
        </pc:picChg>
        <pc:picChg chg="mod">
          <ac:chgData name="Rasmus Larsen" userId="c0130b07-28a8-4bcd-bd98-8750e35db048" providerId="ADAL" clId="{99A20618-8486-5080-8D15-B9D8817CCB14}" dt="2025-11-19T13:01:47.010" v="13172" actId="1076"/>
          <ac:picMkLst>
            <pc:docMk/>
            <pc:sldMk cId="1294453850" sldId="1500"/>
            <ac:picMk id="3074" creationId="{F650C892-3762-F402-CEEF-FF5E46370913}"/>
          </ac:picMkLst>
        </pc:picChg>
        <pc:picChg chg="add mod">
          <ac:chgData name="Rasmus Larsen" userId="c0130b07-28a8-4bcd-bd98-8750e35db048" providerId="ADAL" clId="{99A20618-8486-5080-8D15-B9D8817CCB14}" dt="2025-11-19T13:01:47.010" v="13172" actId="1076"/>
          <ac:picMkLst>
            <pc:docMk/>
            <pc:sldMk cId="1294453850" sldId="1500"/>
            <ac:picMk id="5124" creationId="{5E99F16A-FEE2-3E69-DCC3-4010C838F2EF}"/>
          </ac:picMkLst>
        </pc:picChg>
      </pc:sldChg>
      <pc:sldChg chg="delSp modSp add mod ord">
        <pc:chgData name="Rasmus Larsen" userId="c0130b07-28a8-4bcd-bd98-8750e35db048" providerId="ADAL" clId="{99A20618-8486-5080-8D15-B9D8817CCB14}" dt="2025-11-19T13:41:55.326" v="14672" actId="20577"/>
        <pc:sldMkLst>
          <pc:docMk/>
          <pc:sldMk cId="496936100" sldId="1501"/>
        </pc:sldMkLst>
        <pc:spChg chg="mod">
          <ac:chgData name="Rasmus Larsen" userId="c0130b07-28a8-4bcd-bd98-8750e35db048" providerId="ADAL" clId="{99A20618-8486-5080-8D15-B9D8817CCB14}" dt="2025-11-19T13:41:55.326" v="14672" actId="20577"/>
          <ac:spMkLst>
            <pc:docMk/>
            <pc:sldMk cId="496936100" sldId="1501"/>
            <ac:spMk id="3" creationId="{6AD3F187-7CD2-1F35-8B47-D466F6D10626}"/>
          </ac:spMkLst>
        </pc:spChg>
      </pc:sldChg>
      <pc:sldChg chg="delSp modSp add mod modAnim">
        <pc:chgData name="Rasmus Larsen" userId="c0130b07-28a8-4bcd-bd98-8750e35db048" providerId="ADAL" clId="{99A20618-8486-5080-8D15-B9D8817CCB14}" dt="2025-11-19T12:44:20.836" v="12433" actId="20577"/>
        <pc:sldMkLst>
          <pc:docMk/>
          <pc:sldMk cId="1752071002" sldId="1502"/>
        </pc:sldMkLst>
        <pc:spChg chg="mod">
          <ac:chgData name="Rasmus Larsen" userId="c0130b07-28a8-4bcd-bd98-8750e35db048" providerId="ADAL" clId="{99A20618-8486-5080-8D15-B9D8817CCB14}" dt="2025-11-19T12:44:20.836" v="12433" actId="20577"/>
          <ac:spMkLst>
            <pc:docMk/>
            <pc:sldMk cId="1752071002" sldId="1502"/>
            <ac:spMk id="3" creationId="{46D506C0-D941-2A7C-6E87-406F3A5803CA}"/>
          </ac:spMkLst>
        </pc:spChg>
      </pc:sldChg>
      <pc:sldChg chg="add ord">
        <pc:chgData name="Rasmus Larsen" userId="c0130b07-28a8-4bcd-bd98-8750e35db048" providerId="ADAL" clId="{99A20618-8486-5080-8D15-B9D8817CCB14}" dt="2025-11-18T22:37:32.489" v="8953" actId="20578"/>
        <pc:sldMkLst>
          <pc:docMk/>
          <pc:sldMk cId="101409438" sldId="1503"/>
        </pc:sldMkLst>
      </pc:sldChg>
      <pc:sldChg chg="addSp delSp modSp add mod modNotesTx">
        <pc:chgData name="Rasmus Larsen" userId="c0130b07-28a8-4bcd-bd98-8750e35db048" providerId="ADAL" clId="{99A20618-8486-5080-8D15-B9D8817CCB14}" dt="2025-11-19T12:37:15.325" v="12236" actId="207"/>
        <pc:sldMkLst>
          <pc:docMk/>
          <pc:sldMk cId="167521625" sldId="1504"/>
        </pc:sldMkLst>
        <pc:spChg chg="mod">
          <ac:chgData name="Rasmus Larsen" userId="c0130b07-28a8-4bcd-bd98-8750e35db048" providerId="ADAL" clId="{99A20618-8486-5080-8D15-B9D8817CCB14}" dt="2025-11-19T12:37:15.325" v="12236" actId="207"/>
          <ac:spMkLst>
            <pc:docMk/>
            <pc:sldMk cId="167521625" sldId="1504"/>
            <ac:spMk id="3" creationId="{422907E0-EBF7-0AD2-C737-DE0D3681CF67}"/>
          </ac:spMkLst>
        </pc:spChg>
        <pc:spChg chg="mod">
          <ac:chgData name="Rasmus Larsen" userId="c0130b07-28a8-4bcd-bd98-8750e35db048" providerId="ADAL" clId="{99A20618-8486-5080-8D15-B9D8817CCB14}" dt="2025-11-18T22:36:21.984" v="8930" actId="478"/>
          <ac:spMkLst>
            <pc:docMk/>
            <pc:sldMk cId="167521625" sldId="1504"/>
            <ac:spMk id="10" creationId="{0D879713-E1BF-3BC2-8310-4C3C59D48914}"/>
          </ac:spMkLst>
        </pc:spChg>
        <pc:spChg chg="mod">
          <ac:chgData name="Rasmus Larsen" userId="c0130b07-28a8-4bcd-bd98-8750e35db048" providerId="ADAL" clId="{99A20618-8486-5080-8D15-B9D8817CCB14}" dt="2025-11-18T22:36:33.986" v="8950" actId="20577"/>
          <ac:spMkLst>
            <pc:docMk/>
            <pc:sldMk cId="167521625" sldId="1504"/>
            <ac:spMk id="12" creationId="{FD52DBAF-F4AB-B132-FC53-0BF2F359ACAC}"/>
          </ac:spMkLst>
        </pc:spChg>
        <pc:spChg chg="add mod">
          <ac:chgData name="Rasmus Larsen" userId="c0130b07-28a8-4bcd-bd98-8750e35db048" providerId="ADAL" clId="{99A20618-8486-5080-8D15-B9D8817CCB14}" dt="2025-11-18T22:35:18.071" v="8840" actId="207"/>
          <ac:spMkLst>
            <pc:docMk/>
            <pc:sldMk cId="167521625" sldId="1504"/>
            <ac:spMk id="13" creationId="{FFD6E775-FFCB-F360-55A7-B9DFF522DE6A}"/>
          </ac:spMkLst>
        </pc:spChg>
        <pc:spChg chg="mod">
          <ac:chgData name="Rasmus Larsen" userId="c0130b07-28a8-4bcd-bd98-8750e35db048" providerId="ADAL" clId="{99A20618-8486-5080-8D15-B9D8817CCB14}" dt="2025-11-18T22:33:34.996" v="8801" actId="1037"/>
          <ac:spMkLst>
            <pc:docMk/>
            <pc:sldMk cId="167521625" sldId="1504"/>
            <ac:spMk id="16" creationId="{D5FC9942-CA2C-016A-F487-CBA505240629}"/>
          </ac:spMkLst>
        </pc:spChg>
        <pc:grpChg chg="mod topLvl">
          <ac:chgData name="Rasmus Larsen" userId="c0130b07-28a8-4bcd-bd98-8750e35db048" providerId="ADAL" clId="{99A20618-8486-5080-8D15-B9D8817CCB14}" dt="2025-11-18T22:36:23.037" v="8931" actId="478"/>
          <ac:grpSpMkLst>
            <pc:docMk/>
            <pc:sldMk cId="167521625" sldId="1504"/>
            <ac:grpSpMk id="5" creationId="{F0CD2D83-5506-301F-CCA0-E5F993AA0312}"/>
          </ac:grpSpMkLst>
        </pc:grpChg>
        <pc:picChg chg="mod">
          <ac:chgData name="Rasmus Larsen" userId="c0130b07-28a8-4bcd-bd98-8750e35db048" providerId="ADAL" clId="{99A20618-8486-5080-8D15-B9D8817CCB14}" dt="2025-11-18T22:36:21.984" v="8930" actId="478"/>
          <ac:picMkLst>
            <pc:docMk/>
            <pc:sldMk cId="167521625" sldId="1504"/>
            <ac:picMk id="11" creationId="{82A4CFB4-503A-9169-BC39-2583A5B6F5C6}"/>
          </ac:picMkLst>
        </pc:picChg>
      </pc:sldChg>
      <pc:sldChg chg="delSp modSp add mod">
        <pc:chgData name="Rasmus Larsen" userId="c0130b07-28a8-4bcd-bd98-8750e35db048" providerId="ADAL" clId="{99A20618-8486-5080-8D15-B9D8817CCB14}" dt="2025-11-19T12:41:59.472" v="12341" actId="20577"/>
        <pc:sldMkLst>
          <pc:docMk/>
          <pc:sldMk cId="904103474" sldId="1505"/>
        </pc:sldMkLst>
        <pc:spChg chg="mod">
          <ac:chgData name="Rasmus Larsen" userId="c0130b07-28a8-4bcd-bd98-8750e35db048" providerId="ADAL" clId="{99A20618-8486-5080-8D15-B9D8817CCB14}" dt="2025-11-19T12:41:59.472" v="12341" actId="20577"/>
          <ac:spMkLst>
            <pc:docMk/>
            <pc:sldMk cId="904103474" sldId="1505"/>
            <ac:spMk id="3" creationId="{E12902DC-9ABC-ECF5-E66D-495F30A88077}"/>
          </ac:spMkLst>
        </pc:spChg>
      </pc:sldChg>
      <pc:sldChg chg="addSp delSp modSp add mod delAnim modAnim">
        <pc:chgData name="Rasmus Larsen" userId="c0130b07-28a8-4bcd-bd98-8750e35db048" providerId="ADAL" clId="{99A20618-8486-5080-8D15-B9D8817CCB14}" dt="2025-11-19T12:53:40.953" v="13002"/>
        <pc:sldMkLst>
          <pc:docMk/>
          <pc:sldMk cId="2805347876" sldId="1506"/>
        </pc:sldMkLst>
        <pc:spChg chg="mod">
          <ac:chgData name="Rasmus Larsen" userId="c0130b07-28a8-4bcd-bd98-8750e35db048" providerId="ADAL" clId="{99A20618-8486-5080-8D15-B9D8817CCB14}" dt="2025-11-19T12:47:24.638" v="12497" actId="20577"/>
          <ac:spMkLst>
            <pc:docMk/>
            <pc:sldMk cId="2805347876" sldId="1506"/>
            <ac:spMk id="3" creationId="{FD3B78AE-AACE-40BC-35A7-AAB7B3181717}"/>
          </ac:spMkLst>
        </pc:spChg>
        <pc:spChg chg="mod">
          <ac:chgData name="Rasmus Larsen" userId="c0130b07-28a8-4bcd-bd98-8750e35db048" providerId="ADAL" clId="{99A20618-8486-5080-8D15-B9D8817CCB14}" dt="2025-11-19T12:50:44.757" v="12723" actId="1076"/>
          <ac:spMkLst>
            <pc:docMk/>
            <pc:sldMk cId="2805347876" sldId="1506"/>
            <ac:spMk id="10" creationId="{0922B463-568C-E456-8F89-94EECD6E6C67}"/>
          </ac:spMkLst>
        </pc:spChg>
        <pc:spChg chg="mod">
          <ac:chgData name="Rasmus Larsen" userId="c0130b07-28a8-4bcd-bd98-8750e35db048" providerId="ADAL" clId="{99A20618-8486-5080-8D15-B9D8817CCB14}" dt="2025-11-19T12:50:44.757" v="12723" actId="1076"/>
          <ac:spMkLst>
            <pc:docMk/>
            <pc:sldMk cId="2805347876" sldId="1506"/>
            <ac:spMk id="12" creationId="{98BBA63F-D2F9-8CAF-2A22-7DA5C5846924}"/>
          </ac:spMkLst>
        </pc:spChg>
        <pc:spChg chg="add mod">
          <ac:chgData name="Rasmus Larsen" userId="c0130b07-28a8-4bcd-bd98-8750e35db048" providerId="ADAL" clId="{99A20618-8486-5080-8D15-B9D8817CCB14}" dt="2025-11-19T12:53:16.126" v="12995" actId="20577"/>
          <ac:spMkLst>
            <pc:docMk/>
            <pc:sldMk cId="2805347876" sldId="1506"/>
            <ac:spMk id="37" creationId="{F9C9E0A9-63D3-AD6B-9C52-48D7EDCEFBD0}"/>
          </ac:spMkLst>
        </pc:spChg>
        <pc:grpChg chg="mod">
          <ac:chgData name="Rasmus Larsen" userId="c0130b07-28a8-4bcd-bd98-8750e35db048" providerId="ADAL" clId="{99A20618-8486-5080-8D15-B9D8817CCB14}" dt="2025-11-19T12:50:44.757" v="12723" actId="1076"/>
          <ac:grpSpMkLst>
            <pc:docMk/>
            <pc:sldMk cId="2805347876" sldId="1506"/>
            <ac:grpSpMk id="4" creationId="{8AB5338C-1970-795B-3DDC-5F556D186CE1}"/>
          </ac:grpSpMkLst>
        </pc:grpChg>
        <pc:grpChg chg="mod">
          <ac:chgData name="Rasmus Larsen" userId="c0130b07-28a8-4bcd-bd98-8750e35db048" providerId="ADAL" clId="{99A20618-8486-5080-8D15-B9D8817CCB14}" dt="2025-11-19T12:50:44.757" v="12723" actId="1076"/>
          <ac:grpSpMkLst>
            <pc:docMk/>
            <pc:sldMk cId="2805347876" sldId="1506"/>
            <ac:grpSpMk id="5" creationId="{CAFDDD48-B11E-F34A-3175-BE860A1E2641}"/>
          </ac:grpSpMkLst>
        </pc:grpChg>
        <pc:picChg chg="mod">
          <ac:chgData name="Rasmus Larsen" userId="c0130b07-28a8-4bcd-bd98-8750e35db048" providerId="ADAL" clId="{99A20618-8486-5080-8D15-B9D8817CCB14}" dt="2025-11-19T12:50:44.757" v="12723" actId="1076"/>
          <ac:picMkLst>
            <pc:docMk/>
            <pc:sldMk cId="2805347876" sldId="1506"/>
            <ac:picMk id="6" creationId="{AC325F8C-D394-F47C-C15C-F5AC0BFBCF37}"/>
          </ac:picMkLst>
        </pc:picChg>
        <pc:picChg chg="mod">
          <ac:chgData name="Rasmus Larsen" userId="c0130b07-28a8-4bcd-bd98-8750e35db048" providerId="ADAL" clId="{99A20618-8486-5080-8D15-B9D8817CCB14}" dt="2025-11-19T12:50:44.757" v="12723" actId="1076"/>
          <ac:picMkLst>
            <pc:docMk/>
            <pc:sldMk cId="2805347876" sldId="1506"/>
            <ac:picMk id="7" creationId="{998D2109-B02C-0489-A365-FC9400048521}"/>
          </ac:picMkLst>
        </pc:picChg>
        <pc:picChg chg="add mod">
          <ac:chgData name="Rasmus Larsen" userId="c0130b07-28a8-4bcd-bd98-8750e35db048" providerId="ADAL" clId="{99A20618-8486-5080-8D15-B9D8817CCB14}" dt="2025-11-19T12:53:24.132" v="12996" actId="14100"/>
          <ac:picMkLst>
            <pc:docMk/>
            <pc:sldMk cId="2805347876" sldId="1506"/>
            <ac:picMk id="8" creationId="{1C4E7D0D-62FD-6AE7-61D0-16304412D726}"/>
          </ac:picMkLst>
        </pc:picChg>
        <pc:picChg chg="mod">
          <ac:chgData name="Rasmus Larsen" userId="c0130b07-28a8-4bcd-bd98-8750e35db048" providerId="ADAL" clId="{99A20618-8486-5080-8D15-B9D8817CCB14}" dt="2025-11-19T12:50:44.757" v="12723" actId="1076"/>
          <ac:picMkLst>
            <pc:docMk/>
            <pc:sldMk cId="2805347876" sldId="1506"/>
            <ac:picMk id="11" creationId="{D22480D9-9AED-009F-7C74-D1E5B1B50A99}"/>
          </ac:picMkLst>
        </pc:picChg>
        <pc:cxnChg chg="add mod">
          <ac:chgData name="Rasmus Larsen" userId="c0130b07-28a8-4bcd-bd98-8750e35db048" providerId="ADAL" clId="{99A20618-8486-5080-8D15-B9D8817CCB14}" dt="2025-11-19T12:53:29.565" v="13001" actId="1035"/>
          <ac:cxnSpMkLst>
            <pc:docMk/>
            <pc:sldMk cId="2805347876" sldId="1506"/>
            <ac:cxnSpMk id="25" creationId="{BC0EB8FB-1889-B06D-D965-2B826EB821EA}"/>
          </ac:cxnSpMkLst>
        </pc:cxnChg>
        <pc:cxnChg chg="add mod">
          <ac:chgData name="Rasmus Larsen" userId="c0130b07-28a8-4bcd-bd98-8750e35db048" providerId="ADAL" clId="{99A20618-8486-5080-8D15-B9D8817CCB14}" dt="2025-11-19T12:53:29.565" v="13001" actId="1035"/>
          <ac:cxnSpMkLst>
            <pc:docMk/>
            <pc:sldMk cId="2805347876" sldId="1506"/>
            <ac:cxnSpMk id="32" creationId="{D2F039C1-52AF-7457-FBC9-FE93F449ADA6}"/>
          </ac:cxnSpMkLst>
        </pc:cxnChg>
        <pc:cxnChg chg="add mod">
          <ac:chgData name="Rasmus Larsen" userId="c0130b07-28a8-4bcd-bd98-8750e35db048" providerId="ADAL" clId="{99A20618-8486-5080-8D15-B9D8817CCB14}" dt="2025-11-19T12:53:29.565" v="13001" actId="1035"/>
          <ac:cxnSpMkLst>
            <pc:docMk/>
            <pc:sldMk cId="2805347876" sldId="1506"/>
            <ac:cxnSpMk id="33" creationId="{5D1B52D0-52D0-F5FC-1601-9A33ACA20D8A}"/>
          </ac:cxnSpMkLst>
        </pc:cxnChg>
        <pc:cxnChg chg="add mod">
          <ac:chgData name="Rasmus Larsen" userId="c0130b07-28a8-4bcd-bd98-8750e35db048" providerId="ADAL" clId="{99A20618-8486-5080-8D15-B9D8817CCB14}" dt="2025-11-19T12:53:29.565" v="13001" actId="1035"/>
          <ac:cxnSpMkLst>
            <pc:docMk/>
            <pc:sldMk cId="2805347876" sldId="1506"/>
            <ac:cxnSpMk id="34" creationId="{257F3143-4EA6-9C73-A303-B727D6301C8C}"/>
          </ac:cxnSpMkLst>
        </pc:cxnChg>
        <pc:cxnChg chg="add mod">
          <ac:chgData name="Rasmus Larsen" userId="c0130b07-28a8-4bcd-bd98-8750e35db048" providerId="ADAL" clId="{99A20618-8486-5080-8D15-B9D8817CCB14}" dt="2025-11-19T12:53:29.565" v="13001" actId="1035"/>
          <ac:cxnSpMkLst>
            <pc:docMk/>
            <pc:sldMk cId="2805347876" sldId="1506"/>
            <ac:cxnSpMk id="35" creationId="{5C613F75-213F-0B31-AF6F-5D05AE1D19FD}"/>
          </ac:cxnSpMkLst>
        </pc:cxnChg>
      </pc:sldChg>
      <pc:sldChg chg="modSp add mod modAnim">
        <pc:chgData name="Rasmus Larsen" userId="c0130b07-28a8-4bcd-bd98-8750e35db048" providerId="ADAL" clId="{99A20618-8486-5080-8D15-B9D8817CCB14}" dt="2025-11-19T12:47:02.215" v="12494"/>
        <pc:sldMkLst>
          <pc:docMk/>
          <pc:sldMk cId="2809645780" sldId="1507"/>
        </pc:sldMkLst>
        <pc:spChg chg="mod">
          <ac:chgData name="Rasmus Larsen" userId="c0130b07-28a8-4bcd-bd98-8750e35db048" providerId="ADAL" clId="{99A20618-8486-5080-8D15-B9D8817CCB14}" dt="2025-11-19T12:46:37.088" v="12490" actId="20577"/>
          <ac:spMkLst>
            <pc:docMk/>
            <pc:sldMk cId="2809645780" sldId="1507"/>
            <ac:spMk id="3" creationId="{A071191A-E215-6225-B4CC-EBED83313C91}"/>
          </ac:spMkLst>
        </pc:spChg>
      </pc:sldChg>
      <pc:sldChg chg="modSp add mod ord">
        <pc:chgData name="Rasmus Larsen" userId="c0130b07-28a8-4bcd-bd98-8750e35db048" providerId="ADAL" clId="{99A20618-8486-5080-8D15-B9D8817CCB14}" dt="2025-11-19T12:58:12.046" v="13065" actId="207"/>
        <pc:sldMkLst>
          <pc:docMk/>
          <pc:sldMk cId="2597780456" sldId="1508"/>
        </pc:sldMkLst>
        <pc:spChg chg="mod">
          <ac:chgData name="Rasmus Larsen" userId="c0130b07-28a8-4bcd-bd98-8750e35db048" providerId="ADAL" clId="{99A20618-8486-5080-8D15-B9D8817CCB14}" dt="2025-11-19T12:58:12.046" v="13065" actId="207"/>
          <ac:spMkLst>
            <pc:docMk/>
            <pc:sldMk cId="2597780456" sldId="1508"/>
            <ac:spMk id="3" creationId="{B53E1218-8545-3130-A751-DEBF196E9BE6}"/>
          </ac:spMkLst>
        </pc:spChg>
      </pc:sldChg>
      <pc:sldChg chg="modSp add mod">
        <pc:chgData name="Rasmus Larsen" userId="c0130b07-28a8-4bcd-bd98-8750e35db048" providerId="ADAL" clId="{99A20618-8486-5080-8D15-B9D8817CCB14}" dt="2025-11-19T11:56:45.529" v="10890" actId="20577"/>
        <pc:sldMkLst>
          <pc:docMk/>
          <pc:sldMk cId="1088625893" sldId="1509"/>
        </pc:sldMkLst>
        <pc:spChg chg="mod">
          <ac:chgData name="Rasmus Larsen" userId="c0130b07-28a8-4bcd-bd98-8750e35db048" providerId="ADAL" clId="{99A20618-8486-5080-8D15-B9D8817CCB14}" dt="2025-11-19T11:55:36.735" v="10856" actId="313"/>
          <ac:spMkLst>
            <pc:docMk/>
            <pc:sldMk cId="1088625893" sldId="1509"/>
            <ac:spMk id="8" creationId="{73473553-7F4E-F4EF-68B6-DA763E88876D}"/>
          </ac:spMkLst>
        </pc:spChg>
        <pc:spChg chg="mod">
          <ac:chgData name="Rasmus Larsen" userId="c0130b07-28a8-4bcd-bd98-8750e35db048" providerId="ADAL" clId="{99A20618-8486-5080-8D15-B9D8817CCB14}" dt="2025-11-19T11:56:05.243" v="10879" actId="313"/>
          <ac:spMkLst>
            <pc:docMk/>
            <pc:sldMk cId="1088625893" sldId="1509"/>
            <ac:spMk id="15" creationId="{A9C8F65A-D9DA-A597-4A1A-C26CD675F9C6}"/>
          </ac:spMkLst>
        </pc:spChg>
        <pc:spChg chg="mod">
          <ac:chgData name="Rasmus Larsen" userId="c0130b07-28a8-4bcd-bd98-8750e35db048" providerId="ADAL" clId="{99A20618-8486-5080-8D15-B9D8817CCB14}" dt="2025-11-19T11:56:45.529" v="10890" actId="20577"/>
          <ac:spMkLst>
            <pc:docMk/>
            <pc:sldMk cId="1088625893" sldId="1509"/>
            <ac:spMk id="26" creationId="{BC65828E-D0CA-2763-CA13-38AC9B748E1D}"/>
          </ac:spMkLst>
        </pc:spChg>
      </pc:sldChg>
      <pc:sldChg chg="addSp delSp modSp add del mod ord modAnim modNotesTx">
        <pc:chgData name="Rasmus Larsen" userId="c0130b07-28a8-4bcd-bd98-8750e35db048" providerId="ADAL" clId="{99A20618-8486-5080-8D15-B9D8817CCB14}" dt="2025-11-26T12:34:13.730" v="14686"/>
        <pc:sldMkLst>
          <pc:docMk/>
          <pc:sldMk cId="3884434558" sldId="1510"/>
        </pc:sldMkLst>
      </pc:sldChg>
      <pc:sldChg chg="addSp delSp modSp add mod">
        <pc:chgData name="Rasmus Larsen" userId="c0130b07-28a8-4bcd-bd98-8750e35db048" providerId="ADAL" clId="{99A20618-8486-5080-8D15-B9D8817CCB14}" dt="2025-11-19T12:12:01.006" v="11538" actId="20577"/>
        <pc:sldMkLst>
          <pc:docMk/>
          <pc:sldMk cId="89175613" sldId="1511"/>
        </pc:sldMkLst>
        <pc:spChg chg="mod">
          <ac:chgData name="Rasmus Larsen" userId="c0130b07-28a8-4bcd-bd98-8750e35db048" providerId="ADAL" clId="{99A20618-8486-5080-8D15-B9D8817CCB14}" dt="2025-11-19T12:05:10.018" v="11099" actId="20577"/>
          <ac:spMkLst>
            <pc:docMk/>
            <pc:sldMk cId="89175613" sldId="1511"/>
            <ac:spMk id="2" creationId="{E45A79D8-A189-D950-CD28-4803E495E1F4}"/>
          </ac:spMkLst>
        </pc:spChg>
        <pc:spChg chg="add mod">
          <ac:chgData name="Rasmus Larsen" userId="c0130b07-28a8-4bcd-bd98-8750e35db048" providerId="ADAL" clId="{99A20618-8486-5080-8D15-B9D8817CCB14}" dt="2025-11-19T12:12:01.006" v="11538" actId="20577"/>
          <ac:spMkLst>
            <pc:docMk/>
            <pc:sldMk cId="89175613" sldId="1511"/>
            <ac:spMk id="6" creationId="{9F8DEF38-47A1-6140-3763-CE1D53ACB068}"/>
          </ac:spMkLst>
        </pc:spChg>
        <pc:picChg chg="add mod">
          <ac:chgData name="Rasmus Larsen" userId="c0130b07-28a8-4bcd-bd98-8750e35db048" providerId="ADAL" clId="{99A20618-8486-5080-8D15-B9D8817CCB14}" dt="2025-11-19T12:09:40.602" v="11117" actId="1076"/>
          <ac:picMkLst>
            <pc:docMk/>
            <pc:sldMk cId="89175613" sldId="1511"/>
            <ac:picMk id="5" creationId="{D2C903CD-C3CB-D876-C3BE-FA81F170E7D5}"/>
          </ac:picMkLst>
        </pc:picChg>
      </pc:sldChg>
      <pc:sldChg chg="addSp delSp modSp add mod ord modNotesTx">
        <pc:chgData name="Rasmus Larsen" userId="c0130b07-28a8-4bcd-bd98-8750e35db048" providerId="ADAL" clId="{99A20618-8486-5080-8D15-B9D8817CCB14}" dt="2025-11-19T12:22:29.086" v="11855" actId="14861"/>
        <pc:sldMkLst>
          <pc:docMk/>
          <pc:sldMk cId="328317734" sldId="1512"/>
        </pc:sldMkLst>
        <pc:spChg chg="mod">
          <ac:chgData name="Rasmus Larsen" userId="c0130b07-28a8-4bcd-bd98-8750e35db048" providerId="ADAL" clId="{99A20618-8486-5080-8D15-B9D8817CCB14}" dt="2025-11-19T12:14:05.707" v="11747" actId="20577"/>
          <ac:spMkLst>
            <pc:docMk/>
            <pc:sldMk cId="328317734" sldId="1512"/>
            <ac:spMk id="3" creationId="{2A80DD73-F4E1-1CF3-870E-8D8B950316B0}"/>
          </ac:spMkLst>
        </pc:spChg>
        <pc:spChg chg="add mod">
          <ac:chgData name="Rasmus Larsen" userId="c0130b07-28a8-4bcd-bd98-8750e35db048" providerId="ADAL" clId="{99A20618-8486-5080-8D15-B9D8817CCB14}" dt="2025-11-19T12:20:20.358" v="11824" actId="1076"/>
          <ac:spMkLst>
            <pc:docMk/>
            <pc:sldMk cId="328317734" sldId="1512"/>
            <ac:spMk id="10" creationId="{1A086A3C-7964-BBD6-AD06-C95DE7539302}"/>
          </ac:spMkLst>
        </pc:spChg>
        <pc:spChg chg="add mod">
          <ac:chgData name="Rasmus Larsen" userId="c0130b07-28a8-4bcd-bd98-8750e35db048" providerId="ADAL" clId="{99A20618-8486-5080-8D15-B9D8817CCB14}" dt="2025-11-19T12:20:09.938" v="11819" actId="1076"/>
          <ac:spMkLst>
            <pc:docMk/>
            <pc:sldMk cId="328317734" sldId="1512"/>
            <ac:spMk id="11" creationId="{8CA6AECB-B329-EFE9-2354-0ED8A976BF3B}"/>
          </ac:spMkLst>
        </pc:spChg>
        <pc:spChg chg="add mod">
          <ac:chgData name="Rasmus Larsen" userId="c0130b07-28a8-4bcd-bd98-8750e35db048" providerId="ADAL" clId="{99A20618-8486-5080-8D15-B9D8817CCB14}" dt="2025-11-19T12:20:28.956" v="11827" actId="1076"/>
          <ac:spMkLst>
            <pc:docMk/>
            <pc:sldMk cId="328317734" sldId="1512"/>
            <ac:spMk id="12" creationId="{87F12ADB-ED40-0D46-383C-BA77DD906074}"/>
          </ac:spMkLst>
        </pc:spChg>
        <pc:spChg chg="add mod">
          <ac:chgData name="Rasmus Larsen" userId="c0130b07-28a8-4bcd-bd98-8750e35db048" providerId="ADAL" clId="{99A20618-8486-5080-8D15-B9D8817CCB14}" dt="2025-11-19T12:21:37.061" v="11849" actId="20577"/>
          <ac:spMkLst>
            <pc:docMk/>
            <pc:sldMk cId="328317734" sldId="1512"/>
            <ac:spMk id="16" creationId="{E3E96B6B-869D-7045-FF39-35974502264B}"/>
          </ac:spMkLst>
        </pc:spChg>
        <pc:picChg chg="add mod">
          <ac:chgData name="Rasmus Larsen" userId="c0130b07-28a8-4bcd-bd98-8750e35db048" providerId="ADAL" clId="{99A20618-8486-5080-8D15-B9D8817CCB14}" dt="2025-11-19T12:20:09.938" v="11819" actId="1076"/>
          <ac:picMkLst>
            <pc:docMk/>
            <pc:sldMk cId="328317734" sldId="1512"/>
            <ac:picMk id="13" creationId="{32B15409-5CA4-6758-1B81-E5292898FDAB}"/>
          </ac:picMkLst>
        </pc:picChg>
        <pc:picChg chg="add mod">
          <ac:chgData name="Rasmus Larsen" userId="c0130b07-28a8-4bcd-bd98-8750e35db048" providerId="ADAL" clId="{99A20618-8486-5080-8D15-B9D8817CCB14}" dt="2025-11-19T12:20:26.586" v="11826" actId="14100"/>
          <ac:picMkLst>
            <pc:docMk/>
            <pc:sldMk cId="328317734" sldId="1512"/>
            <ac:picMk id="15" creationId="{EF1904C7-A992-0796-1E11-17AA2B331106}"/>
          </ac:picMkLst>
        </pc:picChg>
        <pc:picChg chg="add mod">
          <ac:chgData name="Rasmus Larsen" userId="c0130b07-28a8-4bcd-bd98-8750e35db048" providerId="ADAL" clId="{99A20618-8486-5080-8D15-B9D8817CCB14}" dt="2025-11-19T12:20:20.358" v="11824" actId="1076"/>
          <ac:picMkLst>
            <pc:docMk/>
            <pc:sldMk cId="328317734" sldId="1512"/>
            <ac:picMk id="8194" creationId="{FD05C17C-5F9F-FA79-1B52-D9B5BB60C178}"/>
          </ac:picMkLst>
        </pc:picChg>
        <pc:picChg chg="add mod">
          <ac:chgData name="Rasmus Larsen" userId="c0130b07-28a8-4bcd-bd98-8750e35db048" providerId="ADAL" clId="{99A20618-8486-5080-8D15-B9D8817CCB14}" dt="2025-11-19T12:22:29.086" v="11855" actId="14861"/>
          <ac:picMkLst>
            <pc:docMk/>
            <pc:sldMk cId="328317734" sldId="1512"/>
            <ac:picMk id="8196" creationId="{6CC7E2AA-47A8-A92D-6091-AF76F1B5E3F0}"/>
          </ac:picMkLst>
        </pc:picChg>
      </pc:sldChg>
      <pc:sldChg chg="modSp add del mod ord modShow">
        <pc:chgData name="Rasmus Larsen" userId="c0130b07-28a8-4bcd-bd98-8750e35db048" providerId="ADAL" clId="{99A20618-8486-5080-8D15-B9D8817CCB14}" dt="2025-11-26T12:34:26.676" v="14690"/>
        <pc:sldMkLst>
          <pc:docMk/>
          <pc:sldMk cId="129352474" sldId="1514"/>
        </pc:sldMkLst>
      </pc:sldChg>
      <pc:sldChg chg="modSp add mod">
        <pc:chgData name="Rasmus Larsen" userId="c0130b07-28a8-4bcd-bd98-8750e35db048" providerId="ADAL" clId="{99A20618-8486-5080-8D15-B9D8817CCB14}" dt="2025-11-19T13:21:59.249" v="13724" actId="20577"/>
        <pc:sldMkLst>
          <pc:docMk/>
          <pc:sldMk cId="990624288" sldId="1515"/>
        </pc:sldMkLst>
        <pc:spChg chg="mod">
          <ac:chgData name="Rasmus Larsen" userId="c0130b07-28a8-4bcd-bd98-8750e35db048" providerId="ADAL" clId="{99A20618-8486-5080-8D15-B9D8817CCB14}" dt="2025-11-19T13:21:59.249" v="13724" actId="20577"/>
          <ac:spMkLst>
            <pc:docMk/>
            <pc:sldMk cId="990624288" sldId="1515"/>
            <ac:spMk id="3" creationId="{B6F30C15-091D-4550-8002-8ECB32020D75}"/>
          </ac:spMkLst>
        </pc:spChg>
      </pc:sldChg>
      <pc:sldChg chg="addSp modSp add mod ord modAnim">
        <pc:chgData name="Rasmus Larsen" userId="c0130b07-28a8-4bcd-bd98-8750e35db048" providerId="ADAL" clId="{99A20618-8486-5080-8D15-B9D8817CCB14}" dt="2025-11-19T13:31:32.044" v="14281" actId="207"/>
        <pc:sldMkLst>
          <pc:docMk/>
          <pc:sldMk cId="2826668385" sldId="1516"/>
        </pc:sldMkLst>
        <pc:spChg chg="mod">
          <ac:chgData name="Rasmus Larsen" userId="c0130b07-28a8-4bcd-bd98-8750e35db048" providerId="ADAL" clId="{99A20618-8486-5080-8D15-B9D8817CCB14}" dt="2025-11-19T13:31:32.044" v="14281" actId="207"/>
          <ac:spMkLst>
            <pc:docMk/>
            <pc:sldMk cId="2826668385" sldId="1516"/>
            <ac:spMk id="3" creationId="{D9BCC597-84F8-C74B-7DFD-BF394550CED7}"/>
          </ac:spMkLst>
        </pc:spChg>
        <pc:picChg chg="add mod">
          <ac:chgData name="Rasmus Larsen" userId="c0130b07-28a8-4bcd-bd98-8750e35db048" providerId="ADAL" clId="{99A20618-8486-5080-8D15-B9D8817CCB14}" dt="2025-11-19T13:30:24.755" v="14272" actId="1035"/>
          <ac:picMkLst>
            <pc:docMk/>
            <pc:sldMk cId="2826668385" sldId="1516"/>
            <ac:picMk id="4" creationId="{9CBB81A8-2EE7-F3F6-0C1D-70F208E48467}"/>
          </ac:picMkLst>
        </pc:picChg>
      </pc:sldChg>
      <pc:sldChg chg="add del">
        <pc:chgData name="Rasmus Larsen" userId="c0130b07-28a8-4bcd-bd98-8750e35db048" providerId="ADAL" clId="{99A20618-8486-5080-8D15-B9D8817CCB14}" dt="2025-11-26T12:34:16.032" v="14687" actId="2696"/>
        <pc:sldMkLst>
          <pc:docMk/>
          <pc:sldMk cId="2685747329" sldId="1517"/>
        </pc:sldMkLst>
      </pc:sldChg>
      <pc:sldChg chg="add del">
        <pc:chgData name="Rasmus Larsen" userId="c0130b07-28a8-4bcd-bd98-8750e35db048" providerId="ADAL" clId="{99A20618-8486-5080-8D15-B9D8817CCB14}" dt="2025-11-26T12:34:16.042" v="14688" actId="2696"/>
        <pc:sldMkLst>
          <pc:docMk/>
          <pc:sldMk cId="3759073504" sldId="1518"/>
        </pc:sldMkLst>
      </pc:sldChg>
      <pc:sldChg chg="add del">
        <pc:chgData name="Rasmus Larsen" userId="c0130b07-28a8-4bcd-bd98-8750e35db048" providerId="ADAL" clId="{99A20618-8486-5080-8D15-B9D8817CCB14}" dt="2025-11-26T12:34:16.046" v="14689" actId="2696"/>
        <pc:sldMkLst>
          <pc:docMk/>
          <pc:sldMk cId="3527966097" sldId="1519"/>
        </pc:sldMkLst>
      </pc:sldChg>
      <pc:sldChg chg="add del">
        <pc:chgData name="Rasmus Larsen" userId="c0130b07-28a8-4bcd-bd98-8750e35db048" providerId="ADAL" clId="{99A20618-8486-5080-8D15-B9D8817CCB14}" dt="2025-11-26T12:34:37.365" v="14693" actId="2696"/>
        <pc:sldMkLst>
          <pc:docMk/>
          <pc:sldMk cId="29405626" sldId="1520"/>
        </pc:sldMkLst>
      </pc:sldChg>
      <pc:sldChg chg="add del">
        <pc:chgData name="Rasmus Larsen" userId="c0130b07-28a8-4bcd-bd98-8750e35db048" providerId="ADAL" clId="{99A20618-8486-5080-8D15-B9D8817CCB14}" dt="2025-11-26T12:34:28.298" v="14691" actId="2696"/>
        <pc:sldMkLst>
          <pc:docMk/>
          <pc:sldMk cId="1746886265" sldId="1521"/>
        </pc:sldMkLst>
      </pc:sldChg>
      <pc:sldChg chg="add del">
        <pc:chgData name="Rasmus Larsen" userId="c0130b07-28a8-4bcd-bd98-8750e35db048" providerId="ADAL" clId="{99A20618-8486-5080-8D15-B9D8817CCB14}" dt="2025-11-25T22:05:41.452" v="14680" actId="2696"/>
        <pc:sldMkLst>
          <pc:docMk/>
          <pc:sldMk cId="2470287373" sldId="1522"/>
        </pc:sldMkLst>
      </pc:sldChg>
      <pc:sldChg chg="add del">
        <pc:chgData name="Rasmus Larsen" userId="c0130b07-28a8-4bcd-bd98-8750e35db048" providerId="ADAL" clId="{99A20618-8486-5080-8D15-B9D8817CCB14}" dt="2025-11-26T12:38:24.468" v="14695" actId="2696"/>
        <pc:sldMkLst>
          <pc:docMk/>
          <pc:sldMk cId="3170434955" sldId="1522"/>
        </pc:sldMkLst>
      </pc:sldChg>
      <pc:sldChg chg="modSp add">
        <pc:chgData name="Rasmus Larsen" userId="c0130b07-28a8-4bcd-bd98-8750e35db048" providerId="ADAL" clId="{99A20618-8486-5080-8D15-B9D8817CCB14}" dt="2025-11-26T12:18:00.937" v="14685"/>
        <pc:sldMkLst>
          <pc:docMk/>
          <pc:sldMk cId="687657845" sldId="1523"/>
        </pc:sldMkLst>
        <pc:spChg chg="mod">
          <ac:chgData name="Rasmus Larsen" userId="c0130b07-28a8-4bcd-bd98-8750e35db048" providerId="ADAL" clId="{99A20618-8486-5080-8D15-B9D8817CCB14}" dt="2025-11-26T12:18:00.937" v="14685"/>
          <ac:spMkLst>
            <pc:docMk/>
            <pc:sldMk cId="687657845" sldId="1523"/>
            <ac:spMk id="2" creationId="{5128D39C-72DB-A349-EC36-0B60DB7E0161}"/>
          </ac:spMkLst>
        </pc:spChg>
      </pc:sldChg>
      <pc:sldChg chg="add">
        <pc:chgData name="Rasmus Larsen" userId="c0130b07-28a8-4bcd-bd98-8750e35db048" providerId="ADAL" clId="{99A20618-8486-5080-8D15-B9D8817CCB14}" dt="2025-11-26T12:34:13.730" v="14686"/>
        <pc:sldMkLst>
          <pc:docMk/>
          <pc:sldMk cId="2339915427" sldId="1524"/>
        </pc:sldMkLst>
      </pc:sldChg>
      <pc:sldChg chg="add">
        <pc:chgData name="Rasmus Larsen" userId="c0130b07-28a8-4bcd-bd98-8750e35db048" providerId="ADAL" clId="{99A20618-8486-5080-8D15-B9D8817CCB14}" dt="2025-11-26T12:34:13.730" v="14686"/>
        <pc:sldMkLst>
          <pc:docMk/>
          <pc:sldMk cId="3298689252" sldId="1525"/>
        </pc:sldMkLst>
      </pc:sldChg>
      <pc:sldChg chg="add">
        <pc:chgData name="Rasmus Larsen" userId="c0130b07-28a8-4bcd-bd98-8750e35db048" providerId="ADAL" clId="{99A20618-8486-5080-8D15-B9D8817CCB14}" dt="2025-11-26T12:34:35.617" v="14692"/>
        <pc:sldMkLst>
          <pc:docMk/>
          <pc:sldMk cId="763214603" sldId="1526"/>
        </pc:sldMkLst>
      </pc:sldChg>
    </pc:docChg>
  </pc:docChgLst>
  <pc:docChgLst>
    <pc:chgData name="Rasmus Larsen" userId="S::rosenberg.larsen@utoronto.ca::c0130b07-28a8-4bcd-bd98-8750e35db048" providerId="AD" clId="Web-{74F4C556-0DBB-32B6-11D7-76BA6892AF6D}"/>
    <pc:docChg chg="modSld">
      <pc:chgData name="Rasmus Larsen" userId="S::rosenberg.larsen@utoronto.ca::c0130b07-28a8-4bcd-bd98-8750e35db048" providerId="AD" clId="Web-{74F4C556-0DBB-32B6-11D7-76BA6892AF6D}" dt="2025-11-19T16:34:19.448" v="9" actId="20577"/>
      <pc:docMkLst>
        <pc:docMk/>
      </pc:docMkLst>
      <pc:sldChg chg="modSp">
        <pc:chgData name="Rasmus Larsen" userId="S::rosenberg.larsen@utoronto.ca::c0130b07-28a8-4bcd-bd98-8750e35db048" providerId="AD" clId="Web-{74F4C556-0DBB-32B6-11D7-76BA6892AF6D}" dt="2025-11-19T16:34:19.448" v="9" actId="20577"/>
        <pc:sldMkLst>
          <pc:docMk/>
          <pc:sldMk cId="496936100" sldId="1501"/>
        </pc:sldMkLst>
        <pc:spChg chg="mod">
          <ac:chgData name="Rasmus Larsen" userId="S::rosenberg.larsen@utoronto.ca::c0130b07-28a8-4bcd-bd98-8750e35db048" providerId="AD" clId="Web-{74F4C556-0DBB-32B6-11D7-76BA6892AF6D}" dt="2025-11-19T16:34:19.448" v="9" actId="20577"/>
          <ac:spMkLst>
            <pc:docMk/>
            <pc:sldMk cId="496936100" sldId="1501"/>
            <ac:spMk id="3" creationId="{6AD3F187-7CD2-1F35-8B47-D466F6D1062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E97C-25F0-31C5-5BF4-2F13A394A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3288D-4BBE-D952-5D34-F5ACE50FD9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A21BCA-8D2B-4CEE-A062-2333097309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A1352E-E87B-171E-A5ED-65B518AE7CA5}"/>
              </a:ext>
            </a:extLst>
          </p:cNvPr>
          <p:cNvSpPr>
            <a:spLocks noGrp="1"/>
          </p:cNvSpPr>
          <p:nvPr>
            <p:ph type="sldNum" sz="quarter" idx="5"/>
          </p:nvPr>
        </p:nvSpPr>
        <p:spPr/>
        <p:txBody>
          <a:bodyPr/>
          <a:lstStyle/>
          <a:p>
            <a:fld id="{65D19866-B1DB-CF4C-94ED-FA9DEEF940D7}" type="slidenum">
              <a:rPr lang="en-US" smtClean="0"/>
              <a:t>14</a:t>
            </a:fld>
            <a:endParaRPr lang="en-US"/>
          </a:p>
        </p:txBody>
      </p:sp>
    </p:spTree>
    <p:extLst>
      <p:ext uri="{BB962C8B-B14F-4D97-AF65-F5344CB8AC3E}">
        <p14:creationId xmlns:p14="http://schemas.microsoft.com/office/powerpoint/2010/main" val="3766376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A5D25-415C-9D62-0E33-5E162C6E0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1B556-4BF6-825F-2B81-4040ABE828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1EBBF0-F927-18A8-92DF-CF428BC2B5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97C36A-4283-DE52-BF36-A1FAF50266D7}"/>
              </a:ext>
            </a:extLst>
          </p:cNvPr>
          <p:cNvSpPr>
            <a:spLocks noGrp="1"/>
          </p:cNvSpPr>
          <p:nvPr>
            <p:ph type="sldNum" sz="quarter" idx="5"/>
          </p:nvPr>
        </p:nvSpPr>
        <p:spPr/>
        <p:txBody>
          <a:bodyPr/>
          <a:lstStyle/>
          <a:p>
            <a:fld id="{65D19866-B1DB-CF4C-94ED-FA9DEEF940D7}" type="slidenum">
              <a:rPr lang="en-US" smtClean="0"/>
              <a:t>15</a:t>
            </a:fld>
            <a:endParaRPr lang="en-US"/>
          </a:p>
        </p:txBody>
      </p:sp>
    </p:spTree>
    <p:extLst>
      <p:ext uri="{BB962C8B-B14F-4D97-AF65-F5344CB8AC3E}">
        <p14:creationId xmlns:p14="http://schemas.microsoft.com/office/powerpoint/2010/main" val="229980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D13D5-CAF7-49AC-71AD-3738D8BF2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BEA2D-C6C6-4E0E-5C15-3D78149866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3F1AA1-0AAB-63EA-62F8-D61607A974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83F8D7-4206-175E-AC55-A1393F5EA8F5}"/>
              </a:ext>
            </a:extLst>
          </p:cNvPr>
          <p:cNvSpPr>
            <a:spLocks noGrp="1"/>
          </p:cNvSpPr>
          <p:nvPr>
            <p:ph type="sldNum" sz="quarter" idx="5"/>
          </p:nvPr>
        </p:nvSpPr>
        <p:spPr/>
        <p:txBody>
          <a:bodyPr/>
          <a:lstStyle/>
          <a:p>
            <a:fld id="{65D19866-B1DB-CF4C-94ED-FA9DEEF940D7}" type="slidenum">
              <a:rPr lang="en-US" smtClean="0"/>
              <a:t>16</a:t>
            </a:fld>
            <a:endParaRPr lang="en-US"/>
          </a:p>
        </p:txBody>
      </p:sp>
    </p:spTree>
    <p:extLst>
      <p:ext uri="{BB962C8B-B14F-4D97-AF65-F5344CB8AC3E}">
        <p14:creationId xmlns:p14="http://schemas.microsoft.com/office/powerpoint/2010/main" val="86558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AD69-D6A4-BB95-7707-E7C46012F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45071-21FD-5B49-70F5-4FD02A2D0F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AB55A4-6A81-B8D3-23B8-13121E41AD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797E37-5000-9D73-9F22-0315F300042B}"/>
              </a:ext>
            </a:extLst>
          </p:cNvPr>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121578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8F2D-7CBA-5BC7-D209-BC0E4C51A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F7697-7829-4B26-E653-55544E3D0F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834DE0-DE0C-EB6C-7B18-E4047EDC15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BDFE75-DB2A-2858-E005-0D082C06026F}"/>
              </a:ext>
            </a:extLst>
          </p:cNvPr>
          <p:cNvSpPr>
            <a:spLocks noGrp="1"/>
          </p:cNvSpPr>
          <p:nvPr>
            <p:ph type="sldNum" sz="quarter" idx="5"/>
          </p:nvPr>
        </p:nvSpPr>
        <p:spPr/>
        <p:txBody>
          <a:bodyPr/>
          <a:lstStyle/>
          <a:p>
            <a:fld id="{65D19866-B1DB-CF4C-94ED-FA9DEEF940D7}" type="slidenum">
              <a:rPr lang="en-US" smtClean="0"/>
              <a:t>18</a:t>
            </a:fld>
            <a:endParaRPr lang="en-US"/>
          </a:p>
        </p:txBody>
      </p:sp>
    </p:spTree>
    <p:extLst>
      <p:ext uri="{BB962C8B-B14F-4D97-AF65-F5344CB8AC3E}">
        <p14:creationId xmlns:p14="http://schemas.microsoft.com/office/powerpoint/2010/main" val="2684757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19</a:t>
            </a:fld>
            <a:endParaRPr lang="en-US"/>
          </a:p>
        </p:txBody>
      </p:sp>
    </p:spTree>
    <p:extLst>
      <p:ext uri="{BB962C8B-B14F-4D97-AF65-F5344CB8AC3E}">
        <p14:creationId xmlns:p14="http://schemas.microsoft.com/office/powerpoint/2010/main" val="31501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9159E-E43E-336A-6D7A-8C9DFC1F6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92323-1B29-2D7D-3475-82889F7D1D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0AD6D3-7CF5-6436-D5BD-18B704C098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55F968-7D06-0B2D-7EA6-41318A01162A}"/>
              </a:ext>
            </a:extLst>
          </p:cNvPr>
          <p:cNvSpPr>
            <a:spLocks noGrp="1"/>
          </p:cNvSpPr>
          <p:nvPr>
            <p:ph type="sldNum" sz="quarter" idx="5"/>
          </p:nvPr>
        </p:nvSpPr>
        <p:spPr/>
        <p:txBody>
          <a:bodyPr/>
          <a:lstStyle/>
          <a:p>
            <a:fld id="{65D19866-B1DB-CF4C-94ED-FA9DEEF940D7}" type="slidenum">
              <a:rPr lang="en-US" smtClean="0"/>
              <a:t>20</a:t>
            </a:fld>
            <a:endParaRPr lang="en-US"/>
          </a:p>
        </p:txBody>
      </p:sp>
    </p:spTree>
    <p:extLst>
      <p:ext uri="{BB962C8B-B14F-4D97-AF65-F5344CB8AC3E}">
        <p14:creationId xmlns:p14="http://schemas.microsoft.com/office/powerpoint/2010/main" val="146852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21</a:t>
            </a:fld>
            <a:endParaRPr lang="en-US"/>
          </a:p>
        </p:txBody>
      </p:sp>
    </p:spTree>
    <p:extLst>
      <p:ext uri="{BB962C8B-B14F-4D97-AF65-F5344CB8AC3E}">
        <p14:creationId xmlns:p14="http://schemas.microsoft.com/office/powerpoint/2010/main" val="1949989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8BD1C-62E2-269B-936B-574F648DF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E2BF3-D9BB-A269-84B7-2B0A480D62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3ED7B2-52CD-E518-569F-626FCF6848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C25CF-5DCE-E630-D4DC-D93E710D4036}"/>
              </a:ext>
            </a:extLst>
          </p:cNvPr>
          <p:cNvSpPr>
            <a:spLocks noGrp="1"/>
          </p:cNvSpPr>
          <p:nvPr>
            <p:ph type="sldNum" sz="quarter" idx="5"/>
          </p:nvPr>
        </p:nvSpPr>
        <p:spPr/>
        <p:txBody>
          <a:bodyPr/>
          <a:lstStyle/>
          <a:p>
            <a:fld id="{65D19866-B1DB-CF4C-94ED-FA9DEEF940D7}" type="slidenum">
              <a:rPr lang="en-US" smtClean="0"/>
              <a:t>22</a:t>
            </a:fld>
            <a:endParaRPr lang="en-US"/>
          </a:p>
        </p:txBody>
      </p:sp>
    </p:spTree>
    <p:extLst>
      <p:ext uri="{BB962C8B-B14F-4D97-AF65-F5344CB8AC3E}">
        <p14:creationId xmlns:p14="http://schemas.microsoft.com/office/powerpoint/2010/main" val="211916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8BD1C-62E2-269B-936B-574F648DF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E2BF3-D9BB-A269-84B7-2B0A480D62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3ED7B2-52CD-E518-569F-626FCF6848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C25CF-5DCE-E630-D4DC-D93E710D4036}"/>
              </a:ext>
            </a:extLst>
          </p:cNvPr>
          <p:cNvSpPr>
            <a:spLocks noGrp="1"/>
          </p:cNvSpPr>
          <p:nvPr>
            <p:ph type="sldNum" sz="quarter" idx="5"/>
          </p:nvPr>
        </p:nvSpPr>
        <p:spPr/>
        <p:txBody>
          <a:bodyPr/>
          <a:lstStyle/>
          <a:p>
            <a:fld id="{65D19866-B1DB-CF4C-94ED-FA9DEEF940D7}" type="slidenum">
              <a:rPr lang="en-US" smtClean="0"/>
              <a:t>23</a:t>
            </a:fld>
            <a:endParaRPr lang="en-US"/>
          </a:p>
        </p:txBody>
      </p:sp>
    </p:spTree>
    <p:extLst>
      <p:ext uri="{BB962C8B-B14F-4D97-AF65-F5344CB8AC3E}">
        <p14:creationId xmlns:p14="http://schemas.microsoft.com/office/powerpoint/2010/main" val="211916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F8C88-0F1B-F7BD-A5D3-F0D50C3F1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652DD-E0E1-04BD-B6FC-59608529BE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F815FD-E1B6-249D-C5E6-5BF3C7304A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F80452-D424-C0F0-372C-DDA97237ACC3}"/>
              </a:ext>
            </a:extLst>
          </p:cNvPr>
          <p:cNvSpPr>
            <a:spLocks noGrp="1"/>
          </p:cNvSpPr>
          <p:nvPr>
            <p:ph type="sldNum" sz="quarter" idx="5"/>
          </p:nvPr>
        </p:nvSpPr>
        <p:spPr/>
        <p:txBody>
          <a:bodyPr/>
          <a:lstStyle/>
          <a:p>
            <a:fld id="{65D19866-B1DB-CF4C-94ED-FA9DEEF940D7}" type="slidenum">
              <a:rPr lang="en-US" smtClean="0"/>
              <a:t>24</a:t>
            </a:fld>
            <a:endParaRPr lang="en-US"/>
          </a:p>
        </p:txBody>
      </p:sp>
    </p:spTree>
    <p:extLst>
      <p:ext uri="{BB962C8B-B14F-4D97-AF65-F5344CB8AC3E}">
        <p14:creationId xmlns:p14="http://schemas.microsoft.com/office/powerpoint/2010/main" val="4121105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B946A-9E85-DCE3-F0F3-1075C8E10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84DA0-62DF-1625-03D0-818FE14A7D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9292DA-5FD5-3E77-B90D-A68D5CFE607D}"/>
              </a:ext>
            </a:extLst>
          </p:cNvPr>
          <p:cNvSpPr>
            <a:spLocks noGrp="1"/>
          </p:cNvSpPr>
          <p:nvPr>
            <p:ph type="body" idx="1"/>
          </p:nvPr>
        </p:nvSpPr>
        <p:spPr/>
        <p:txBody>
          <a:bodyPr/>
          <a:lstStyle/>
          <a:p>
            <a:r>
              <a:rPr lang="en-US" dirty="0"/>
              <a:t>Zombie ideas persist most readily in environments that resemble Feynman’s Cargo Cult Science: settings where the external trappings of scientific inquiry are maintained but the deeper norms of critical scrutiny are neglected. In such environments, an idea can survive long after empirical evidence has failed to support it because researchers continue to reproduce the formal appearance of rigorous investigation—null hypothesis tests, sophisticated statistical models, or elaborate experimental paradigms—without allowing inconvenient findings to challenge the underlying assumptions. The result is a research tradition that continuously “performs” science while insulating its core commitments from meaningful falsification. Like cargo cult practitioners who construct symbolic runways in the hope that airplanes will land, scientists engaged in these practices enact methodological rituals that imitate genuine inquiry but lack the substantive epistemic mechanisms that would allow entrenched claims to be corrected or abandoned.</a:t>
            </a:r>
          </a:p>
          <a:p>
            <a:endParaRPr lang="en-US" dirty="0"/>
          </a:p>
          <a:p>
            <a:r>
              <a:rPr lang="en-US" dirty="0"/>
              <a:t>Within this dynamic, zombie ideas gain longevity because the institutional incentives of the field reward confirmatory findings, conceptual novelty, and theoretical coherence over error detection and self-correction. When negative or ambiguous results are ignored, suppressed, or reframed as partial successes, ideas that should have been discarded instead become part of the field’s inherited landscape. Each new study—regardless of its evidentiary weakness—adds an additional layer of apparent legitimacy, making it increasingly difficult for the community to recognize that the research program is stagnating. In this way, cargo-cult conditions create a hospitable environment for zombie ideas: they allow theories with little empirical support to remain animated by methodological ritual, disciplinary inertia, and the persistent belief that the next experiment will finally reveal the signal that decades of work have failed to find.</a:t>
            </a:r>
          </a:p>
        </p:txBody>
      </p:sp>
      <p:sp>
        <p:nvSpPr>
          <p:cNvPr id="4" name="Slide Number Placeholder 3">
            <a:extLst>
              <a:ext uri="{FF2B5EF4-FFF2-40B4-BE49-F238E27FC236}">
                <a16:creationId xmlns:a16="http://schemas.microsoft.com/office/drawing/2014/main" id="{C0878593-3141-06BB-C428-0C29F02E640A}"/>
              </a:ext>
            </a:extLst>
          </p:cNvPr>
          <p:cNvSpPr>
            <a:spLocks noGrp="1"/>
          </p:cNvSpPr>
          <p:nvPr>
            <p:ph type="sldNum" sz="quarter" idx="5"/>
          </p:nvPr>
        </p:nvSpPr>
        <p:spPr/>
        <p:txBody>
          <a:bodyPr/>
          <a:lstStyle/>
          <a:p>
            <a:fld id="{65D19866-B1DB-CF4C-94ED-FA9DEEF940D7}" type="slidenum">
              <a:rPr lang="en-US" smtClean="0"/>
              <a:t>25</a:t>
            </a:fld>
            <a:endParaRPr lang="en-US"/>
          </a:p>
        </p:txBody>
      </p:sp>
    </p:spTree>
    <p:extLst>
      <p:ext uri="{BB962C8B-B14F-4D97-AF65-F5344CB8AC3E}">
        <p14:creationId xmlns:p14="http://schemas.microsoft.com/office/powerpoint/2010/main" val="1124175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E281-A883-8E75-D42C-285419129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7248E-C809-1D7B-9B59-6AC95D1DD62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01F822-BAC7-B62F-E934-9F73582427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819D63-4D7C-CAA4-4F52-EC4862F3AABF}"/>
              </a:ext>
            </a:extLst>
          </p:cNvPr>
          <p:cNvSpPr>
            <a:spLocks noGrp="1"/>
          </p:cNvSpPr>
          <p:nvPr>
            <p:ph type="sldNum" sz="quarter" idx="5"/>
          </p:nvPr>
        </p:nvSpPr>
        <p:spPr/>
        <p:txBody>
          <a:bodyPr/>
          <a:lstStyle/>
          <a:p>
            <a:fld id="{65D19866-B1DB-CF4C-94ED-FA9DEEF940D7}" type="slidenum">
              <a:rPr lang="en-US" smtClean="0"/>
              <a:t>26</a:t>
            </a:fld>
            <a:endParaRPr lang="en-US"/>
          </a:p>
        </p:txBody>
      </p:sp>
    </p:spTree>
    <p:extLst>
      <p:ext uri="{BB962C8B-B14F-4D97-AF65-F5344CB8AC3E}">
        <p14:creationId xmlns:p14="http://schemas.microsoft.com/office/powerpoint/2010/main" val="211791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F9309-43C9-4CED-5813-E61D4F1A9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4C929-2473-84AD-BEFC-1AACCD32A5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FA928F-B8FB-4C85-BA27-BA1452D3F3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ACCA51-221A-AC3F-F16F-8975EB393AF8}"/>
              </a:ext>
            </a:extLst>
          </p:cNvPr>
          <p:cNvSpPr>
            <a:spLocks noGrp="1"/>
          </p:cNvSpPr>
          <p:nvPr>
            <p:ph type="sldNum" sz="quarter" idx="5"/>
          </p:nvPr>
        </p:nvSpPr>
        <p:spPr/>
        <p:txBody>
          <a:bodyPr/>
          <a:lstStyle/>
          <a:p>
            <a:fld id="{65D19866-B1DB-CF4C-94ED-FA9DEEF940D7}" type="slidenum">
              <a:rPr lang="en-US" smtClean="0"/>
              <a:t>27</a:t>
            </a:fld>
            <a:endParaRPr lang="en-US"/>
          </a:p>
        </p:txBody>
      </p:sp>
    </p:spTree>
    <p:extLst>
      <p:ext uri="{BB962C8B-B14F-4D97-AF65-F5344CB8AC3E}">
        <p14:creationId xmlns:p14="http://schemas.microsoft.com/office/powerpoint/2010/main" val="2029319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1C9A-225B-3BF7-0C32-04119CBBF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12700-2B62-7E54-485A-8D8544A5E4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00D501-0EEB-8A79-9939-C72EDABDBA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C42EE0-661C-E87D-83A0-79DEA3D72129}"/>
              </a:ext>
            </a:extLst>
          </p:cNvPr>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2995399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DC7E3-DF96-0C1B-0308-81873B582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AB3A6-A887-7238-25A2-C829A47A0C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BFC4BD-4C65-112F-041D-D3524B54B3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969FB-C896-8908-3F35-86A3105DA9BC}"/>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240002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30FB0-F198-EAD1-516E-E7475B867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29FE9-AD4F-C144-6184-D85685F648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4D79FE-373F-20E8-AF9E-0F720B9561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DE4129-71D2-4071-BD86-73DAE4EF5DAF}"/>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4033764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367C7-7F9B-CC43-4534-8DE24DE79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7773F-F796-FF91-ECFB-8104E315BB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183DE8-5377-E5F2-72AB-6BAAB0A596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97D9A8-1E16-5DD9-3C61-BD82A386671F}"/>
              </a:ext>
            </a:extLst>
          </p:cNvPr>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2746822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Darwin’s Finches:</a:t>
            </a:r>
            <a:br>
              <a:rPr lang="en-US" dirty="0"/>
            </a:br>
            <a:endParaRPr lang="en-US" dirty="0"/>
          </a:p>
          <a:p>
            <a:r>
              <a:rPr lang="en-US" dirty="0"/>
              <a:t>Darwin’s finches illustrate one of the clearest abductive triggers in the development of evolutionary theory: the realization that closely related species can diversify into distinct forms when isolated in different ecological niches.</a:t>
            </a:r>
          </a:p>
          <a:p>
            <a:endParaRPr lang="en-US" dirty="0"/>
          </a:p>
          <a:p>
            <a:r>
              <a:rPr lang="en-US" b="1" dirty="0"/>
              <a:t>The Observational Puzzle</a:t>
            </a:r>
          </a:p>
          <a:p>
            <a:r>
              <a:rPr lang="en-US" dirty="0"/>
              <a:t>During the Beagle voyage, Darwin collected several species of finch-like birds across the Galápagos Islands. At first, he did not regard them as particularly significant. Only later—after ornithologist John Gould examined the specimens in London—did Darwin learn that these were not varieties of a single species, but multiple distinct species, each confined to particular islands.</a:t>
            </a:r>
          </a:p>
          <a:p>
            <a:endParaRPr lang="en-US" dirty="0"/>
          </a:p>
          <a:p>
            <a:r>
              <a:rPr lang="en-US" dirty="0"/>
              <a:t>This created an explanatory tension:</a:t>
            </a:r>
          </a:p>
          <a:p>
            <a:r>
              <a:rPr lang="en-US" dirty="0"/>
              <a:t>The islands were geographically close and ecologically similar in many respects.</a:t>
            </a:r>
          </a:p>
          <a:p>
            <a:r>
              <a:rPr lang="en-US" dirty="0"/>
              <a:t>Yet the finches differed markedly in their beak shapes, feeding behaviors, and body sizes.</a:t>
            </a:r>
          </a:p>
          <a:p>
            <a:r>
              <a:rPr lang="en-US" dirty="0"/>
              <a:t>Despite these differences, they were clearly more similar to each other than to any species on distant islands.</a:t>
            </a:r>
          </a:p>
          <a:p>
            <a:endParaRPr lang="en-US" dirty="0"/>
          </a:p>
          <a:p>
            <a:r>
              <a:rPr lang="en-US" b="1" dirty="0"/>
              <a:t>Why This Triggered an Abductive Leap</a:t>
            </a:r>
          </a:p>
          <a:p>
            <a:r>
              <a:rPr lang="en-US" dirty="0"/>
              <a:t>Under the prevailing creationist view, each species was independently created. But if that were true, there was no clear reason for each island to have its own variation of the same basic bird, fine-tuned to local food sources:</a:t>
            </a:r>
          </a:p>
          <a:p>
            <a:r>
              <a:rPr lang="en-US" dirty="0"/>
              <a:t>Thick, strong beaks for cracking seeds</a:t>
            </a:r>
          </a:p>
          <a:p>
            <a:r>
              <a:rPr lang="en-US" dirty="0"/>
              <a:t>Long, slender beaks for probing cactus flowers</a:t>
            </a:r>
          </a:p>
          <a:p>
            <a:r>
              <a:rPr lang="en-US" dirty="0"/>
              <a:t>Sharp, pointed beaks for feeding on insects</a:t>
            </a:r>
          </a:p>
          <a:p>
            <a:r>
              <a:rPr lang="en-US" dirty="0"/>
              <a:t>Even a tool-using species that manipulates twigs to extract grubs</a:t>
            </a:r>
          </a:p>
          <a:p>
            <a:endParaRPr lang="en-US" dirty="0"/>
          </a:p>
          <a:p>
            <a:r>
              <a:rPr lang="en-US" dirty="0"/>
              <a:t>The most plausible explanation—what abductive reasoning pointed toward—was that these birds shared a common ancestor that reached the islands from the South American mainland. Once isolated on separate islands, they faced different ecological pressures, and over generations their descendants diverged into distinct species.</a:t>
            </a:r>
          </a:p>
        </p:txBody>
      </p:sp>
      <p:sp>
        <p:nvSpPr>
          <p:cNvPr id="4" name="Slide Number Placeholder 3"/>
          <p:cNvSpPr>
            <a:spLocks noGrp="1"/>
          </p:cNvSpPr>
          <p:nvPr>
            <p:ph type="sldNum" sz="quarter" idx="5"/>
          </p:nvPr>
        </p:nvSpPr>
        <p:spPr/>
        <p:txBody>
          <a:bodyPr/>
          <a:lstStyle/>
          <a:p>
            <a:fld id="{65D19866-B1DB-CF4C-94ED-FA9DEEF940D7}" type="slidenum">
              <a:rPr lang="en-US" smtClean="0"/>
              <a:t>33</a:t>
            </a:fld>
            <a:endParaRPr lang="en-US"/>
          </a:p>
        </p:txBody>
      </p:sp>
    </p:spTree>
    <p:extLst>
      <p:ext uri="{BB962C8B-B14F-4D97-AF65-F5344CB8AC3E}">
        <p14:creationId xmlns:p14="http://schemas.microsoft.com/office/powerpoint/2010/main" val="3306914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05134-223E-BA45-BEA7-83D437F2D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E3591-AB71-4681-4F76-FDB18F6F5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26828-FFD9-CD0C-03E9-DBEB9D2333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A379D6-D8BE-1D9A-C344-8889533E3B15}"/>
              </a:ext>
            </a:extLst>
          </p:cNvPr>
          <p:cNvSpPr>
            <a:spLocks noGrp="1"/>
          </p:cNvSpPr>
          <p:nvPr>
            <p:ph type="sldNum" sz="quarter" idx="5"/>
          </p:nvPr>
        </p:nvSpPr>
        <p:spPr/>
        <p:txBody>
          <a:bodyPr/>
          <a:lstStyle/>
          <a:p>
            <a:fld id="{65D19866-B1DB-CF4C-94ED-FA9DEEF940D7}" type="slidenum">
              <a:rPr lang="en-US" smtClean="0"/>
              <a:t>34</a:t>
            </a:fld>
            <a:endParaRPr lang="en-US"/>
          </a:p>
        </p:txBody>
      </p:sp>
    </p:spTree>
    <p:extLst>
      <p:ext uri="{BB962C8B-B14F-4D97-AF65-F5344CB8AC3E}">
        <p14:creationId xmlns:p14="http://schemas.microsoft.com/office/powerpoint/2010/main" val="334697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4D30-8FF9-22BF-5638-49767D32A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E3308-93EA-DA2C-4569-41619E12B57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77DB8D-67AA-5F34-B21C-027CDACEC5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9641ED-CEE6-A63A-92C6-97896441FB57}"/>
              </a:ext>
            </a:extLst>
          </p:cNvPr>
          <p:cNvSpPr>
            <a:spLocks noGrp="1"/>
          </p:cNvSpPr>
          <p:nvPr>
            <p:ph type="sldNum" sz="quarter" idx="5"/>
          </p:nvPr>
        </p:nvSpPr>
        <p:spPr/>
        <p:txBody>
          <a:bodyPr/>
          <a:lstStyle/>
          <a:p>
            <a:fld id="{65D19866-B1DB-CF4C-94ED-FA9DEEF940D7}" type="slidenum">
              <a:rPr lang="en-US" smtClean="0"/>
              <a:t>6</a:t>
            </a:fld>
            <a:endParaRPr lang="en-US"/>
          </a:p>
        </p:txBody>
      </p:sp>
    </p:spTree>
    <p:extLst>
      <p:ext uri="{BB962C8B-B14F-4D97-AF65-F5344CB8AC3E}">
        <p14:creationId xmlns:p14="http://schemas.microsoft.com/office/powerpoint/2010/main" val="301836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F141D-A7F8-8F05-6581-8DA0126F7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113DD-E35E-21DC-6FB0-F2196935B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95C16-DFAA-86A4-2690-797EAD99B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9B6896-4794-F043-58A3-7C4A8EDAA295}"/>
              </a:ext>
            </a:extLst>
          </p:cNvPr>
          <p:cNvSpPr>
            <a:spLocks noGrp="1"/>
          </p:cNvSpPr>
          <p:nvPr>
            <p:ph type="sldNum" sz="quarter" idx="5"/>
          </p:nvPr>
        </p:nvSpPr>
        <p:spPr/>
        <p:txBody>
          <a:bodyPr/>
          <a:lstStyle/>
          <a:p>
            <a:fld id="{65D19866-B1DB-CF4C-94ED-FA9DEEF940D7}" type="slidenum">
              <a:rPr lang="en-US" smtClean="0"/>
              <a:t>35</a:t>
            </a:fld>
            <a:endParaRPr lang="en-US"/>
          </a:p>
        </p:txBody>
      </p:sp>
    </p:spTree>
    <p:extLst>
      <p:ext uri="{BB962C8B-B14F-4D97-AF65-F5344CB8AC3E}">
        <p14:creationId xmlns:p14="http://schemas.microsoft.com/office/powerpoint/2010/main" val="24495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184ED-2189-417C-4775-1AA4A0B30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EC833-57A8-66DD-8A56-53C1EEE5F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67A11-FD78-C670-4E14-5804B91B3D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0A4B84-8BB1-B5E1-D048-7727DE9D7715}"/>
              </a:ext>
            </a:extLst>
          </p:cNvPr>
          <p:cNvSpPr>
            <a:spLocks noGrp="1"/>
          </p:cNvSpPr>
          <p:nvPr>
            <p:ph type="sldNum" sz="quarter" idx="5"/>
          </p:nvPr>
        </p:nvSpPr>
        <p:spPr/>
        <p:txBody>
          <a:bodyPr/>
          <a:lstStyle/>
          <a:p>
            <a:fld id="{65D19866-B1DB-CF4C-94ED-FA9DEEF940D7}" type="slidenum">
              <a:rPr lang="en-US" smtClean="0"/>
              <a:t>36</a:t>
            </a:fld>
            <a:endParaRPr lang="en-US"/>
          </a:p>
        </p:txBody>
      </p:sp>
    </p:spTree>
    <p:extLst>
      <p:ext uri="{BB962C8B-B14F-4D97-AF65-F5344CB8AC3E}">
        <p14:creationId xmlns:p14="http://schemas.microsoft.com/office/powerpoint/2010/main" val="195803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132D0-0E11-DBE6-5220-82EEE3333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2E73F-BA05-6171-19DE-F64A63C2C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5F47A-EE31-F84A-C7DF-3D0C7B3A4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3C48FA-DDD7-C533-1C7B-FF5BCD056A5B}"/>
              </a:ext>
            </a:extLst>
          </p:cNvPr>
          <p:cNvSpPr>
            <a:spLocks noGrp="1"/>
          </p:cNvSpPr>
          <p:nvPr>
            <p:ph type="sldNum" sz="quarter" idx="5"/>
          </p:nvPr>
        </p:nvSpPr>
        <p:spPr/>
        <p:txBody>
          <a:bodyPr/>
          <a:lstStyle/>
          <a:p>
            <a:fld id="{65D19866-B1DB-CF4C-94ED-FA9DEEF940D7}" type="slidenum">
              <a:rPr lang="en-US" smtClean="0"/>
              <a:t>37</a:t>
            </a:fld>
            <a:endParaRPr lang="en-US"/>
          </a:p>
        </p:txBody>
      </p:sp>
    </p:spTree>
    <p:extLst>
      <p:ext uri="{BB962C8B-B14F-4D97-AF65-F5344CB8AC3E}">
        <p14:creationId xmlns:p14="http://schemas.microsoft.com/office/powerpoint/2010/main" val="725377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CC170-F867-0255-4E04-110D2FBD4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292C8-07F6-B16B-3C84-DB685444B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8573F-3112-6327-9A0E-3EBB8AD4FB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F78E26-8718-7294-7C35-49328B3CABF2}"/>
              </a:ext>
            </a:extLst>
          </p:cNvPr>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2975912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92B3-8AE1-0494-2F93-7B780354B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B8F47-00E0-B794-DC4D-54675D5DA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80BF3-0F9D-99D2-2FED-3612F92AB0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B774B5-AC8C-01F1-CE0F-6DD7BF3BB8EF}"/>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1478492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B929-7FB0-32A5-D3FF-67B8B9A1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D9A5A-A9E1-A75B-6124-E371A2F0E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E9BE3-F3FE-00E7-4DDE-78876999BC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rPr>
              <a:t>The observed reality is not a “proper” abductive trigger because we already have a reasonable understanding of what we observe…</a:t>
            </a:r>
          </a:p>
          <a:p>
            <a:endParaRPr lang="en-US" dirty="0"/>
          </a:p>
        </p:txBody>
      </p:sp>
      <p:sp>
        <p:nvSpPr>
          <p:cNvPr id="4" name="Slide Number Placeholder 3">
            <a:extLst>
              <a:ext uri="{FF2B5EF4-FFF2-40B4-BE49-F238E27FC236}">
                <a16:creationId xmlns:a16="http://schemas.microsoft.com/office/drawing/2014/main" id="{68CD9C14-FE40-D0E7-7DBC-E874BC7DDE8F}"/>
              </a:ext>
            </a:extLst>
          </p:cNvPr>
          <p:cNvSpPr>
            <a:spLocks noGrp="1"/>
          </p:cNvSpPr>
          <p:nvPr>
            <p:ph type="sldNum" sz="quarter" idx="5"/>
          </p:nvPr>
        </p:nvSpPr>
        <p:spPr/>
        <p:txBody>
          <a:bodyPr/>
          <a:lstStyle/>
          <a:p>
            <a:fld id="{65D19866-B1DB-CF4C-94ED-FA9DEEF940D7}" type="slidenum">
              <a:rPr lang="en-US" smtClean="0"/>
              <a:t>42</a:t>
            </a:fld>
            <a:endParaRPr lang="en-US"/>
          </a:p>
        </p:txBody>
      </p:sp>
    </p:spTree>
    <p:extLst>
      <p:ext uri="{BB962C8B-B14F-4D97-AF65-F5344CB8AC3E}">
        <p14:creationId xmlns:p14="http://schemas.microsoft.com/office/powerpoint/2010/main" val="232756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ADE7A-5929-DBC1-87CC-140AC0DEE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5840A-97D4-945B-E1F7-CCD1A9818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F0B67-295F-C5B3-13F3-58E0D900A9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2EC3B5-CEEF-6D80-C98A-024B942392AE}"/>
              </a:ext>
            </a:extLst>
          </p:cNvPr>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3142039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3C22F-0828-08A4-7A36-64B484497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47079-46E5-93A5-7F76-908EBD7FE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75AA3-0F85-20B2-73CA-21AAFD088C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EFA264-8F6A-6A7C-735F-C9E2924616A4}"/>
              </a:ext>
            </a:extLst>
          </p:cNvPr>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1126556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4D3C-A4D7-72D3-F591-F6EF22653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A9DD7-7ED1-6842-124E-7E127C4A2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D46BB-0307-E93B-BFE7-D14BEC7883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1067F9-BE11-4C5E-DE23-DEA10441DCF9}"/>
              </a:ext>
            </a:extLst>
          </p:cNvPr>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87202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A592-8AB9-FBFA-1869-0AB7AAA3F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E3BF2-A3EB-9DFB-5DE6-D51C08C2EF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EB9859-0D97-9A66-5626-374458860C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844B58-7211-C0FB-8562-FDBFC06B253D}"/>
              </a:ext>
            </a:extLst>
          </p:cNvPr>
          <p:cNvSpPr>
            <a:spLocks noGrp="1"/>
          </p:cNvSpPr>
          <p:nvPr>
            <p:ph type="sldNum" sz="quarter" idx="5"/>
          </p:nvPr>
        </p:nvSpPr>
        <p:spPr/>
        <p:txBody>
          <a:bodyPr/>
          <a:lstStyle/>
          <a:p>
            <a:fld id="{65D19866-B1DB-CF4C-94ED-FA9DEEF940D7}" type="slidenum">
              <a:rPr lang="en-US" smtClean="0"/>
              <a:t>46</a:t>
            </a:fld>
            <a:endParaRPr lang="en-US"/>
          </a:p>
        </p:txBody>
      </p:sp>
    </p:spTree>
    <p:extLst>
      <p:ext uri="{BB962C8B-B14F-4D97-AF65-F5344CB8AC3E}">
        <p14:creationId xmlns:p14="http://schemas.microsoft.com/office/powerpoint/2010/main" val="146076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37F9-4DD6-BD11-8147-8C415CC80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CA10C-E9BA-A011-0357-CC96036EFB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5E50EA-1D84-95DF-E5E0-67DE088746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474FCE-66A0-3C9C-CBA8-5E43E3AB7295}"/>
              </a:ext>
            </a:extLst>
          </p:cNvPr>
          <p:cNvSpPr>
            <a:spLocks noGrp="1"/>
          </p:cNvSpPr>
          <p:nvPr>
            <p:ph type="sldNum" sz="quarter" idx="5"/>
          </p:nvPr>
        </p:nvSpPr>
        <p:spPr/>
        <p:txBody>
          <a:bodyPr/>
          <a:lstStyle/>
          <a:p>
            <a:fld id="{65D19866-B1DB-CF4C-94ED-FA9DEEF940D7}" type="slidenum">
              <a:rPr lang="en-US" smtClean="0"/>
              <a:t>7</a:t>
            </a:fld>
            <a:endParaRPr lang="en-US"/>
          </a:p>
        </p:txBody>
      </p:sp>
    </p:spTree>
    <p:extLst>
      <p:ext uri="{BB962C8B-B14F-4D97-AF65-F5344CB8AC3E}">
        <p14:creationId xmlns:p14="http://schemas.microsoft.com/office/powerpoint/2010/main" val="362856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C8D66-32F2-87B6-76B8-EE45D56D0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4964C-1E28-280B-8E5F-84F9CAAED0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AE337B-9B57-5963-3F02-9940BBB56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CD7FD3-5E39-2E16-1D23-CD3A31BCE736}"/>
              </a:ext>
            </a:extLst>
          </p:cNvPr>
          <p:cNvSpPr>
            <a:spLocks noGrp="1"/>
          </p:cNvSpPr>
          <p:nvPr>
            <p:ph type="sldNum" sz="quarter" idx="5"/>
          </p:nvPr>
        </p:nvSpPr>
        <p:spPr/>
        <p:txBody>
          <a:bodyPr/>
          <a:lstStyle/>
          <a:p>
            <a:fld id="{65D19866-B1DB-CF4C-94ED-FA9DEEF940D7}" type="slidenum">
              <a:rPr lang="en-US" smtClean="0"/>
              <a:t>47</a:t>
            </a:fld>
            <a:endParaRPr lang="en-US"/>
          </a:p>
        </p:txBody>
      </p:sp>
    </p:spTree>
    <p:extLst>
      <p:ext uri="{BB962C8B-B14F-4D97-AF65-F5344CB8AC3E}">
        <p14:creationId xmlns:p14="http://schemas.microsoft.com/office/powerpoint/2010/main" val="2950324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CCDDA-1C1C-4511-B349-E98849E95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8E5D8-9CDB-B54E-39A6-E464CE79733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C4CE6E-6404-0060-2242-908EA7D6B2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F5033F-B8B7-3686-1A6E-C53C2AF5821F}"/>
              </a:ext>
            </a:extLst>
          </p:cNvPr>
          <p:cNvSpPr>
            <a:spLocks noGrp="1"/>
          </p:cNvSpPr>
          <p:nvPr>
            <p:ph type="sldNum" sz="quarter" idx="5"/>
          </p:nvPr>
        </p:nvSpPr>
        <p:spPr/>
        <p:txBody>
          <a:bodyPr/>
          <a:lstStyle/>
          <a:p>
            <a:fld id="{65D19866-B1DB-CF4C-94ED-FA9DEEF940D7}" type="slidenum">
              <a:rPr lang="en-US" smtClean="0"/>
              <a:t>48</a:t>
            </a:fld>
            <a:endParaRPr lang="en-US"/>
          </a:p>
        </p:txBody>
      </p:sp>
    </p:spTree>
    <p:extLst>
      <p:ext uri="{BB962C8B-B14F-4D97-AF65-F5344CB8AC3E}">
        <p14:creationId xmlns:p14="http://schemas.microsoft.com/office/powerpoint/2010/main" val="909205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6B45-5DEF-EAD5-3D71-57668799E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0804D-C06B-D900-27F5-D00324C462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2BD3C7-7301-698A-FDC8-0BDD4FB495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83F7D8-7B0D-A5A1-2C91-21722ACD88D1}"/>
              </a:ext>
            </a:extLst>
          </p:cNvPr>
          <p:cNvSpPr>
            <a:spLocks noGrp="1"/>
          </p:cNvSpPr>
          <p:nvPr>
            <p:ph type="sldNum" sz="quarter" idx="5"/>
          </p:nvPr>
        </p:nvSpPr>
        <p:spPr/>
        <p:txBody>
          <a:bodyPr/>
          <a:lstStyle/>
          <a:p>
            <a:fld id="{65D19866-B1DB-CF4C-94ED-FA9DEEF940D7}" type="slidenum">
              <a:rPr lang="en-US" smtClean="0"/>
              <a:t>49</a:t>
            </a:fld>
            <a:endParaRPr lang="en-US"/>
          </a:p>
        </p:txBody>
      </p:sp>
    </p:spTree>
    <p:extLst>
      <p:ext uri="{BB962C8B-B14F-4D97-AF65-F5344CB8AC3E}">
        <p14:creationId xmlns:p14="http://schemas.microsoft.com/office/powerpoint/2010/main" val="1552496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AEB99-3B4E-B525-966D-FBC79397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6D267-5A98-5A02-5757-AC3EFE05A9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53F371-C332-28E1-8E39-9C965A4CCE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5F91D3-7A72-02A2-FEB8-B6FF820C96FC}"/>
              </a:ext>
            </a:extLst>
          </p:cNvPr>
          <p:cNvSpPr>
            <a:spLocks noGrp="1"/>
          </p:cNvSpPr>
          <p:nvPr>
            <p:ph type="sldNum" sz="quarter" idx="5"/>
          </p:nvPr>
        </p:nvSpPr>
        <p:spPr/>
        <p:txBody>
          <a:bodyPr/>
          <a:lstStyle/>
          <a:p>
            <a:fld id="{65D19866-B1DB-CF4C-94ED-FA9DEEF940D7}" type="slidenum">
              <a:rPr lang="en-US" smtClean="0"/>
              <a:t>50</a:t>
            </a:fld>
            <a:endParaRPr lang="en-US"/>
          </a:p>
        </p:txBody>
      </p:sp>
    </p:spTree>
    <p:extLst>
      <p:ext uri="{BB962C8B-B14F-4D97-AF65-F5344CB8AC3E}">
        <p14:creationId xmlns:p14="http://schemas.microsoft.com/office/powerpoint/2010/main" val="1046537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0EFE2-06CE-C263-6829-F838FAAC5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8B544-9C27-E372-29D9-ED10A3FC00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D42D0E-C58B-C8F9-593C-1D3A4182FF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1D1E4F-2345-5AA4-CB7B-CF7E5811B85C}"/>
              </a:ext>
            </a:extLst>
          </p:cNvPr>
          <p:cNvSpPr>
            <a:spLocks noGrp="1"/>
          </p:cNvSpPr>
          <p:nvPr>
            <p:ph type="sldNum" sz="quarter" idx="5"/>
          </p:nvPr>
        </p:nvSpPr>
        <p:spPr/>
        <p:txBody>
          <a:bodyPr/>
          <a:lstStyle/>
          <a:p>
            <a:fld id="{65D19866-B1DB-CF4C-94ED-FA9DEEF940D7}" type="slidenum">
              <a:rPr lang="en-US" smtClean="0"/>
              <a:t>51</a:t>
            </a:fld>
            <a:endParaRPr lang="en-US"/>
          </a:p>
        </p:txBody>
      </p:sp>
    </p:spTree>
    <p:extLst>
      <p:ext uri="{BB962C8B-B14F-4D97-AF65-F5344CB8AC3E}">
        <p14:creationId xmlns:p14="http://schemas.microsoft.com/office/powerpoint/2010/main" val="1154381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CC0C-4AC1-FB58-9957-E223BD61E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5D958-4AF2-C0CA-98BF-893E9FC21B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B545FC-CC7E-ECC1-0EC5-FEBD470FDEEE}"/>
              </a:ext>
            </a:extLst>
          </p:cNvPr>
          <p:cNvSpPr>
            <a:spLocks noGrp="1"/>
          </p:cNvSpPr>
          <p:nvPr>
            <p:ph type="body" idx="1"/>
          </p:nvPr>
        </p:nvSpPr>
        <p:spPr/>
        <p:txBody>
          <a:bodyPr/>
          <a:lstStyle/>
          <a:p>
            <a:r>
              <a:rPr lang="en-US" b="1" u="sng" dirty="0"/>
              <a:t>Larsen’s Response to the ”Ted Bundy” Objection:</a:t>
            </a:r>
          </a:p>
          <a:p>
            <a:br>
              <a:rPr lang="en-US" dirty="0"/>
            </a:br>
            <a:r>
              <a:rPr lang="en-CA" b="1" dirty="0"/>
              <a:t>First Point</a:t>
            </a:r>
            <a:br>
              <a:rPr lang="en-CA" dirty="0"/>
            </a:br>
            <a:r>
              <a:rPr lang="en-CA" dirty="0"/>
              <a:t>Appeals to serial killers rely on anecdotal, not scientific, evidence. Because these individuals have never been studied under controlled conditions, we cannot confidently assert that they lack empathy, possess “moral colorblindness,” or otherwise meet the conceptual criteria for psychopathy. Such claims amount to speculation rather than empirical fact.</a:t>
            </a:r>
          </a:p>
          <a:p>
            <a:r>
              <a:rPr lang="en-CA" b="1" dirty="0"/>
              <a:t>Second Point</a:t>
            </a:r>
            <a:br>
              <a:rPr lang="en-CA" dirty="0"/>
            </a:br>
            <a:r>
              <a:rPr lang="en-CA" dirty="0"/>
              <a:t>Empirical work provides little support for the view that serial killers fit mainstream conceptions of psychopathy. Hickey et al. (2018) examined detailed information on five infamous offenders and found that only one—Ted Bundy—scored above the PCL-R diagnostic threshold. This indicates substantial psychological heterogeneity among serial killers, limiting the force of this objection.</a:t>
            </a:r>
          </a:p>
          <a:p>
            <a:r>
              <a:rPr lang="en-CA" b="1" dirty="0"/>
              <a:t>Third Point</a:t>
            </a:r>
            <a:br>
              <a:rPr lang="en-CA" dirty="0"/>
            </a:br>
            <a:r>
              <a:rPr lang="en-CA" dirty="0"/>
              <a:t>Even in Bundy’s case, there are strong reasons to doubt that psychopathy is the most appropriate or parsimonious explanation. Accounts describe him as emotionally volatile rather than unemotional, and his behaviour shows evidence of comorbid issues—severe alcohol use, </a:t>
            </a:r>
            <a:r>
              <a:rPr lang="en-CA" dirty="0" err="1"/>
              <a:t>necrophilic</a:t>
            </a:r>
            <a:r>
              <a:rPr lang="en-CA" dirty="0"/>
              <a:t> impulses, and possible delusional thinking. These factors may offer a simpler, more coherent explanation for his actions than invoking a poorly validated personality disorder.</a:t>
            </a:r>
          </a:p>
          <a:p>
            <a:r>
              <a:rPr lang="en-CA" b="1" dirty="0"/>
              <a:t>Fourth Point</a:t>
            </a:r>
            <a:br>
              <a:rPr lang="en-CA" dirty="0"/>
            </a:br>
            <a:r>
              <a:rPr lang="en-CA" dirty="0"/>
              <a:t>Invoking serial killers inadvertently highlights the limits of psychopathy research. Psychopathy is claimed to characterize roughly 1% of the population—approximately four million people in North America—yet only a tiny fraction of individuals who commit serial homicide exist, and even fewer meet psychopathy criteria. If the strongest defence of the construct applies only to rare, atypical cases, then its broader scientific and societal explanatory value is profoundly constrained.</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Larsen’s Response to the ”Some Evidence of Psychopathy” Objection: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r>
              <a:rPr lang="en-CA" b="1" dirty="0"/>
              <a:t>First Point</a:t>
            </a:r>
            <a:br>
              <a:rPr lang="en-CA" dirty="0"/>
            </a:br>
            <a:r>
              <a:rPr lang="en-CA" dirty="0"/>
              <a:t>The objection rests on a faulty assumption: if a psychological construct is not real, experiments should yield only null results. This is incorrect. Even in fields where we are confident the phenomenon does not exist, studies routinely produce statistically significant findings.</a:t>
            </a:r>
          </a:p>
          <a:p>
            <a:r>
              <a:rPr lang="en-CA" b="1" dirty="0"/>
              <a:t>Second Point</a:t>
            </a:r>
            <a:br>
              <a:rPr lang="en-CA" dirty="0"/>
            </a:br>
            <a:r>
              <a:rPr lang="en-CA" dirty="0"/>
              <a:t>False-positive effects arise because psychological experiments allow considerable methodological and analytical flexibility. This flexibility can generate patterns that look meaningful but are not truly generalizable. Research on “null fields,” such as homeopathy, illustrates that experiments can produce significant effects even when no real phenomenon is present.</a:t>
            </a:r>
          </a:p>
          <a:p>
            <a:r>
              <a:rPr lang="en-CA" b="1" dirty="0"/>
              <a:t>Third Point</a:t>
            </a:r>
            <a:br>
              <a:rPr lang="en-CA" dirty="0"/>
            </a:br>
            <a:r>
              <a:rPr lang="en-CA" dirty="0"/>
              <a:t>A well-known example is the 2011 “Feeling the Future” studies, which claimed evidence for precognition. Although these findings were widely dismissed, they were not fraudulent; rather, flexible research practices produced statistically significant but false-positive results.</a:t>
            </a:r>
          </a:p>
          <a:p>
            <a:r>
              <a:rPr lang="en-CA" b="1" dirty="0"/>
              <a:t>Fourth Point</a:t>
            </a:r>
            <a:br>
              <a:rPr lang="en-CA" dirty="0"/>
            </a:br>
            <a:r>
              <a:rPr lang="en-CA" dirty="0"/>
              <a:t>This dynamic also appears in psychopathy research. For instance, our 2024 review of empathy studies showed that approximately 85–91% of results were null. When studies with high analytic flexibility were separated from more rigorous ones, the most rigorous studies produced about 95% null findings—precisely what we expect from a null field given the conventional 5% false-positive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endParaRPr lang="en-CA" dirty="0"/>
          </a:p>
          <a:p>
            <a:endParaRPr lang="en-US" dirty="0"/>
          </a:p>
        </p:txBody>
      </p:sp>
      <p:sp>
        <p:nvSpPr>
          <p:cNvPr id="4" name="Slide Number Placeholder 3">
            <a:extLst>
              <a:ext uri="{FF2B5EF4-FFF2-40B4-BE49-F238E27FC236}">
                <a16:creationId xmlns:a16="http://schemas.microsoft.com/office/drawing/2014/main" id="{815B02A6-63EF-CAB4-1672-241005C0373F}"/>
              </a:ext>
            </a:extLst>
          </p:cNvPr>
          <p:cNvSpPr>
            <a:spLocks noGrp="1"/>
          </p:cNvSpPr>
          <p:nvPr>
            <p:ph type="sldNum" sz="quarter" idx="5"/>
          </p:nvPr>
        </p:nvSpPr>
        <p:spPr/>
        <p:txBody>
          <a:bodyPr/>
          <a:lstStyle/>
          <a:p>
            <a:fld id="{65D19866-B1DB-CF4C-94ED-FA9DEEF940D7}" type="slidenum">
              <a:rPr lang="en-US" smtClean="0"/>
              <a:t>52</a:t>
            </a:fld>
            <a:endParaRPr lang="en-US"/>
          </a:p>
        </p:txBody>
      </p:sp>
    </p:spTree>
    <p:extLst>
      <p:ext uri="{BB962C8B-B14F-4D97-AF65-F5344CB8AC3E}">
        <p14:creationId xmlns:p14="http://schemas.microsoft.com/office/powerpoint/2010/main" val="2631890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D13CE-ED62-90B6-C724-56029CE25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7227D-3CE4-ABB6-1FB4-9573DE7427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C8D44B-783E-B8A4-EB23-218A24BF4EB4}"/>
              </a:ext>
            </a:extLst>
          </p:cNvPr>
          <p:cNvSpPr>
            <a:spLocks noGrp="1"/>
          </p:cNvSpPr>
          <p:nvPr>
            <p:ph type="body" idx="1"/>
          </p:nvPr>
        </p:nvSpPr>
        <p:spPr/>
        <p:txBody>
          <a:bodyPr/>
          <a:lstStyle/>
          <a:p>
            <a:r>
              <a:rPr lang="en-US" b="1" u="sng" dirty="0"/>
              <a:t>Larsen’s Response to the ”Ted Bundy” Objection:</a:t>
            </a:r>
          </a:p>
          <a:p>
            <a:br>
              <a:rPr lang="en-US" dirty="0"/>
            </a:br>
            <a:r>
              <a:rPr lang="en-CA" b="1" dirty="0"/>
              <a:t>First Point</a:t>
            </a:r>
            <a:br>
              <a:rPr lang="en-CA" dirty="0"/>
            </a:br>
            <a:r>
              <a:rPr lang="en-CA" dirty="0"/>
              <a:t>Appeals to serial killers rely on anecdotal, not scientific, evidence. Because these individuals have never been studied under controlled conditions, we cannot confidently assert that they lack empathy, possess “moral colorblindness,” or otherwise meet the conceptual criteria for psychopathy. Such claims amount to speculation rather than empirical fact.</a:t>
            </a:r>
          </a:p>
          <a:p>
            <a:r>
              <a:rPr lang="en-CA" b="1" dirty="0"/>
              <a:t>Second Point</a:t>
            </a:r>
            <a:br>
              <a:rPr lang="en-CA" dirty="0"/>
            </a:br>
            <a:r>
              <a:rPr lang="en-CA" dirty="0"/>
              <a:t>Empirical work provides little support for the view that serial killers fit mainstream conceptions of psychopathy. Hickey et al. (2018) examined detailed information on five infamous offenders and found that only one—Ted Bundy—scored above the PCL-R diagnostic threshold. This indicates substantial psychological heterogeneity among serial killers, limiting the force of this objection.</a:t>
            </a:r>
          </a:p>
          <a:p>
            <a:r>
              <a:rPr lang="en-CA" b="1" dirty="0"/>
              <a:t>Third Point</a:t>
            </a:r>
            <a:br>
              <a:rPr lang="en-CA" dirty="0"/>
            </a:br>
            <a:r>
              <a:rPr lang="en-CA" dirty="0"/>
              <a:t>Even in Bundy’s case, there are strong reasons to doubt that psychopathy is the most appropriate or parsimonious explanation. Accounts describe him as emotionally volatile rather than unemotional, and his behaviour shows evidence of comorbid issues—severe alcohol use, </a:t>
            </a:r>
            <a:r>
              <a:rPr lang="en-CA" dirty="0" err="1"/>
              <a:t>necrophilic</a:t>
            </a:r>
            <a:r>
              <a:rPr lang="en-CA" dirty="0"/>
              <a:t> impulses, and possible delusional thinking. These factors may offer a simpler, more coherent explanation for his actions than invoking a poorly validated personality disorder.</a:t>
            </a:r>
          </a:p>
          <a:p>
            <a:r>
              <a:rPr lang="en-CA" b="1" dirty="0"/>
              <a:t>Fourth Point</a:t>
            </a:r>
            <a:br>
              <a:rPr lang="en-CA" dirty="0"/>
            </a:br>
            <a:r>
              <a:rPr lang="en-CA" dirty="0"/>
              <a:t>Invoking serial killers inadvertently highlights the limits of psychopathy research. Psychopathy is claimed to characterize roughly 1% of the population—approximately four million people in North America—yet only a tiny fraction of individuals who commit serial homicide exist, and even fewer meet psychopathy criteria. If the strongest defence of the construct applies only to rare, atypical cases, then its broader scientific and societal explanatory value is profoundly constrained.</a:t>
            </a:r>
            <a:endParaRPr lang="en-US" dirty="0"/>
          </a:p>
        </p:txBody>
      </p:sp>
      <p:sp>
        <p:nvSpPr>
          <p:cNvPr id="4" name="Slide Number Placeholder 3">
            <a:extLst>
              <a:ext uri="{FF2B5EF4-FFF2-40B4-BE49-F238E27FC236}">
                <a16:creationId xmlns:a16="http://schemas.microsoft.com/office/drawing/2014/main" id="{9C7460F0-BCF2-5E58-9581-6EB824F77C23}"/>
              </a:ext>
            </a:extLst>
          </p:cNvPr>
          <p:cNvSpPr>
            <a:spLocks noGrp="1"/>
          </p:cNvSpPr>
          <p:nvPr>
            <p:ph type="sldNum" sz="quarter" idx="5"/>
          </p:nvPr>
        </p:nvSpPr>
        <p:spPr/>
        <p:txBody>
          <a:bodyPr/>
          <a:lstStyle/>
          <a:p>
            <a:fld id="{65D19866-B1DB-CF4C-94ED-FA9DEEF940D7}" type="slidenum">
              <a:rPr lang="en-US" smtClean="0"/>
              <a:t>53</a:t>
            </a:fld>
            <a:endParaRPr lang="en-US"/>
          </a:p>
        </p:txBody>
      </p:sp>
    </p:spTree>
    <p:extLst>
      <p:ext uri="{BB962C8B-B14F-4D97-AF65-F5344CB8AC3E}">
        <p14:creationId xmlns:p14="http://schemas.microsoft.com/office/powerpoint/2010/main" val="3205166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E76F-AA9B-8DBB-68F2-DA8FAAAC4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42646-BBF6-358E-F658-C5206D06BA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72258D-07DF-ADCE-39B4-57FA9C721B15}"/>
              </a:ext>
            </a:extLst>
          </p:cNvPr>
          <p:cNvSpPr>
            <a:spLocks noGrp="1"/>
          </p:cNvSpPr>
          <p:nvPr>
            <p:ph type="body" idx="1"/>
          </p:nvPr>
        </p:nvSpPr>
        <p:spPr/>
        <p:txBody>
          <a:bodyPr/>
          <a:lstStyle/>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Larsen’s Response to the ”Some Evidence of Psychopathy” Objection: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r>
              <a:rPr lang="en-CA" b="1" dirty="0"/>
              <a:t>First Point</a:t>
            </a:r>
            <a:br>
              <a:rPr lang="en-CA" dirty="0"/>
            </a:br>
            <a:r>
              <a:rPr lang="en-CA" dirty="0"/>
              <a:t>The objection rests on a faulty assumption: if a psychological construct is not real, experiments should yield only null results. This is incorrect. Even in fields where we are confident the phenomenon does not exist, studies routinely produce statistically significant findings.</a:t>
            </a:r>
          </a:p>
          <a:p>
            <a:r>
              <a:rPr lang="en-CA" b="1" dirty="0"/>
              <a:t>Second Point</a:t>
            </a:r>
            <a:br>
              <a:rPr lang="en-CA" dirty="0"/>
            </a:br>
            <a:r>
              <a:rPr lang="en-CA" dirty="0"/>
              <a:t>False-positive effects arise because psychological experiments allow considerable methodological and analytical flexibility. This flexibility can generate patterns that look meaningful but are not truly generalizable. Research on “null fields,” such as homeopathy, illustrates that experiments can produce significant effects even when no real phenomenon is present.</a:t>
            </a:r>
          </a:p>
          <a:p>
            <a:r>
              <a:rPr lang="en-CA" b="1" dirty="0"/>
              <a:t>Third Point</a:t>
            </a:r>
            <a:br>
              <a:rPr lang="en-CA" dirty="0"/>
            </a:br>
            <a:r>
              <a:rPr lang="en-CA" dirty="0"/>
              <a:t>A well-known example is the 2011 “Feeling the Future” studies, which claimed evidence for precognition. Although these findings were widely dismissed, they were not fraudulent; rather, flexible research practices produced statistically significant but false-positive results.</a:t>
            </a:r>
          </a:p>
          <a:p>
            <a:r>
              <a:rPr lang="en-CA" b="1" dirty="0"/>
              <a:t>Fourth Point</a:t>
            </a:r>
            <a:br>
              <a:rPr lang="en-CA" dirty="0"/>
            </a:br>
            <a:r>
              <a:rPr lang="en-CA" dirty="0"/>
              <a:t>This dynamic also appears in psychopathy research. For instance, our 2024 review of empathy studies showed that approximately 85–91% of results were null. When studies with high analytic flexibility were separated from more rigorous ones, the most rigorous studies produced about 95% null findings—precisely what we expect from a null field given the conventional 5% false-positive rate.</a:t>
            </a:r>
          </a:p>
          <a:p>
            <a:endParaRPr lang="en-US" dirty="0"/>
          </a:p>
        </p:txBody>
      </p:sp>
      <p:sp>
        <p:nvSpPr>
          <p:cNvPr id="4" name="Slide Number Placeholder 3">
            <a:extLst>
              <a:ext uri="{FF2B5EF4-FFF2-40B4-BE49-F238E27FC236}">
                <a16:creationId xmlns:a16="http://schemas.microsoft.com/office/drawing/2014/main" id="{8CF719F6-C39A-A9E5-14F5-805EFA43832D}"/>
              </a:ext>
            </a:extLst>
          </p:cNvPr>
          <p:cNvSpPr>
            <a:spLocks noGrp="1"/>
          </p:cNvSpPr>
          <p:nvPr>
            <p:ph type="sldNum" sz="quarter" idx="5"/>
          </p:nvPr>
        </p:nvSpPr>
        <p:spPr/>
        <p:txBody>
          <a:bodyPr/>
          <a:lstStyle/>
          <a:p>
            <a:fld id="{65D19866-B1DB-CF4C-94ED-FA9DEEF940D7}" type="slidenum">
              <a:rPr lang="en-US" smtClean="0"/>
              <a:t>54</a:t>
            </a:fld>
            <a:endParaRPr lang="en-US"/>
          </a:p>
        </p:txBody>
      </p:sp>
    </p:spTree>
    <p:extLst>
      <p:ext uri="{BB962C8B-B14F-4D97-AF65-F5344CB8AC3E}">
        <p14:creationId xmlns:p14="http://schemas.microsoft.com/office/powerpoint/2010/main" val="1655233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A5231-3179-3CE8-DF52-EC10CFCAA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AB220-458D-5F4E-F2E5-E6CF54B5C0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4FA0BA-FCF9-DD68-15CE-99D5459FF2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E27D3A-17C2-9B20-3EBE-082A9A18DBAE}"/>
              </a:ext>
            </a:extLst>
          </p:cNvPr>
          <p:cNvSpPr>
            <a:spLocks noGrp="1"/>
          </p:cNvSpPr>
          <p:nvPr>
            <p:ph type="sldNum" sz="quarter" idx="5"/>
          </p:nvPr>
        </p:nvSpPr>
        <p:spPr/>
        <p:txBody>
          <a:bodyPr/>
          <a:lstStyle/>
          <a:p>
            <a:fld id="{65D19866-B1DB-CF4C-94ED-FA9DEEF940D7}" type="slidenum">
              <a:rPr lang="en-US" smtClean="0"/>
              <a:t>55</a:t>
            </a:fld>
            <a:endParaRPr lang="en-US"/>
          </a:p>
        </p:txBody>
      </p:sp>
    </p:spTree>
    <p:extLst>
      <p:ext uri="{BB962C8B-B14F-4D97-AF65-F5344CB8AC3E}">
        <p14:creationId xmlns:p14="http://schemas.microsoft.com/office/powerpoint/2010/main" val="3028974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FA90-ADBB-40EE-B3E3-91F1565F2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D4900-E40B-0C3A-C829-9D299D09C7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6AA439-A8D7-F6FB-F224-0A99DE682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93CDC7-8EE6-5722-39AE-BB3F3458A7C0}"/>
              </a:ext>
            </a:extLst>
          </p:cNvPr>
          <p:cNvSpPr>
            <a:spLocks noGrp="1"/>
          </p:cNvSpPr>
          <p:nvPr>
            <p:ph type="sldNum" sz="quarter" idx="5"/>
          </p:nvPr>
        </p:nvSpPr>
        <p:spPr/>
        <p:txBody>
          <a:bodyPr/>
          <a:lstStyle/>
          <a:p>
            <a:fld id="{65D19866-B1DB-CF4C-94ED-FA9DEEF940D7}" type="slidenum">
              <a:rPr lang="en-US" smtClean="0"/>
              <a:t>56</a:t>
            </a:fld>
            <a:endParaRPr lang="en-US"/>
          </a:p>
        </p:txBody>
      </p:sp>
    </p:spTree>
    <p:extLst>
      <p:ext uri="{BB962C8B-B14F-4D97-AF65-F5344CB8AC3E}">
        <p14:creationId xmlns:p14="http://schemas.microsoft.com/office/powerpoint/2010/main" val="206180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F7625-D53E-9356-531B-470B1FD77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D6103-AAA4-5555-F925-1BA98969A0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06E03E-90D1-7C8E-F9B9-D29EB77499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3F6096-4FDE-4E1E-EF18-455680EC29B7}"/>
              </a:ext>
            </a:extLst>
          </p:cNvPr>
          <p:cNvSpPr>
            <a:spLocks noGrp="1"/>
          </p:cNvSpPr>
          <p:nvPr>
            <p:ph type="sldNum" sz="quarter" idx="5"/>
          </p:nvPr>
        </p:nvSpPr>
        <p:spPr/>
        <p:txBody>
          <a:bodyPr/>
          <a:lstStyle/>
          <a:p>
            <a:fld id="{65D19866-B1DB-CF4C-94ED-FA9DEEF940D7}" type="slidenum">
              <a:rPr lang="en-US" smtClean="0"/>
              <a:t>8</a:t>
            </a:fld>
            <a:endParaRPr lang="en-US"/>
          </a:p>
        </p:txBody>
      </p:sp>
    </p:spTree>
    <p:extLst>
      <p:ext uri="{BB962C8B-B14F-4D97-AF65-F5344CB8AC3E}">
        <p14:creationId xmlns:p14="http://schemas.microsoft.com/office/powerpoint/2010/main" val="2867573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57</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9767-569A-969B-2E56-000538E5B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3EC08-9B4F-8AC1-FD54-255AC1C03B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0D8567E-ECF5-897D-7521-51D334A63D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368224-46D3-5764-DCAA-1BAB5C497E4F}"/>
              </a:ext>
            </a:extLst>
          </p:cNvPr>
          <p:cNvSpPr>
            <a:spLocks noGrp="1"/>
          </p:cNvSpPr>
          <p:nvPr>
            <p:ph type="sldNum" sz="quarter" idx="5"/>
          </p:nvPr>
        </p:nvSpPr>
        <p:spPr/>
        <p:txBody>
          <a:bodyPr/>
          <a:lstStyle/>
          <a:p>
            <a:fld id="{65D19866-B1DB-CF4C-94ED-FA9DEEF940D7}" type="slidenum">
              <a:rPr lang="en-US" smtClean="0"/>
              <a:t>9</a:t>
            </a:fld>
            <a:endParaRPr lang="en-US"/>
          </a:p>
        </p:txBody>
      </p:sp>
    </p:spTree>
    <p:extLst>
      <p:ext uri="{BB962C8B-B14F-4D97-AF65-F5344CB8AC3E}">
        <p14:creationId xmlns:p14="http://schemas.microsoft.com/office/powerpoint/2010/main" val="285869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4FD42-052A-6835-F1C2-9C3B82934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B20DD-E335-B44F-D8F6-020D389518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27E4C6-45F8-3FAE-B0EE-EB200C8798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99F800-062E-60FE-BA8C-7526A7704C6A}"/>
              </a:ext>
            </a:extLst>
          </p:cNvPr>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129233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C1A7-E42A-54FD-0462-C6D23F45D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F345D-C83A-90C0-D3EA-EF35B3CFA4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54E4E3-0EB4-675C-C2F6-8B79396CBD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740DD2-C5FF-9B25-89F0-B1A60CF51F51}"/>
              </a:ext>
            </a:extLst>
          </p:cNvPr>
          <p:cNvSpPr>
            <a:spLocks noGrp="1"/>
          </p:cNvSpPr>
          <p:nvPr>
            <p:ph type="sldNum" sz="quarter" idx="5"/>
          </p:nvPr>
        </p:nvSpPr>
        <p:spPr/>
        <p:txBody>
          <a:bodyPr/>
          <a:lstStyle/>
          <a:p>
            <a:fld id="{65D19866-B1DB-CF4C-94ED-FA9DEEF940D7}" type="slidenum">
              <a:rPr lang="en-US" smtClean="0"/>
              <a:t>12</a:t>
            </a:fld>
            <a:endParaRPr lang="en-US"/>
          </a:p>
        </p:txBody>
      </p:sp>
    </p:spTree>
    <p:extLst>
      <p:ext uri="{BB962C8B-B14F-4D97-AF65-F5344CB8AC3E}">
        <p14:creationId xmlns:p14="http://schemas.microsoft.com/office/powerpoint/2010/main" val="46775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90AAB-6B3D-92A2-B4DC-B03200196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683A7-897D-439E-D1AA-780999E7D8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7FC322E-0476-2AA7-62A1-5E6B2434BE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A83E4A-EBD6-58AE-EDAE-84BD6F4E44DF}"/>
              </a:ext>
            </a:extLst>
          </p:cNvPr>
          <p:cNvSpPr>
            <a:spLocks noGrp="1"/>
          </p:cNvSpPr>
          <p:nvPr>
            <p:ph type="sldNum" sz="quarter" idx="5"/>
          </p:nvPr>
        </p:nvSpPr>
        <p:spPr/>
        <p:txBody>
          <a:bodyPr/>
          <a:lstStyle/>
          <a:p>
            <a:fld id="{65D19866-B1DB-CF4C-94ED-FA9DEEF940D7}" type="slidenum">
              <a:rPr lang="en-US" smtClean="0"/>
              <a:t>13</a:t>
            </a:fld>
            <a:endParaRPr lang="en-US"/>
          </a:p>
        </p:txBody>
      </p:sp>
    </p:spTree>
    <p:extLst>
      <p:ext uri="{BB962C8B-B14F-4D97-AF65-F5344CB8AC3E}">
        <p14:creationId xmlns:p14="http://schemas.microsoft.com/office/powerpoint/2010/main" val="339272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11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philarchive.org/rec/BAROS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hilpapers.org/rec/ARMUAO" TargetMode="External"/><Relationship Id="rId5" Type="http://schemas.openxmlformats.org/officeDocument/2006/relationships/hyperlink" Target="https://mitpress.mit.edu/9780262527811/building-ontologies-with-basic-formal-ontology/"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3.jpg"/><Relationship Id="rId7" Type="http://schemas.openxmlformats.org/officeDocument/2006/relationships/image" Target="../media/image15.png"/><Relationship Id="rId12"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7.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jpeg"/><Relationship Id="rId10" Type="http://schemas.openxmlformats.org/officeDocument/2006/relationships/image" Target="../media/image34.svg"/><Relationship Id="rId4" Type="http://schemas.microsoft.com/office/2007/relationships/hdphoto" Target="../media/hdphoto1.wdp"/><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Geocentris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en.wikipedia.org/wiki/Phrenology" TargetMode="External"/><Relationship Id="rId5" Type="http://schemas.openxmlformats.org/officeDocument/2006/relationships/hyperlink" Target="https://en.wikipedia.org/wiki/Creationism" TargetMode="External"/><Relationship Id="rId4" Type="http://schemas.openxmlformats.org/officeDocument/2006/relationships/hyperlink" Target="https://en.wikipedia.org/wiki/Race_(human_categoriza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Rewriting_the_Soul" TargetMode="External"/><Relationship Id="rId3" Type="http://schemas.openxmlformats.org/officeDocument/2006/relationships/image" Target="../media/image36.jpeg"/><Relationship Id="rId7" Type="http://schemas.openxmlformats.org/officeDocument/2006/relationships/hyperlink" Target="https://en.wikipedia.org/wiki/The_Myth_of_Rac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journals.sagepub.com/doi/10.1177/030631299029001003" TargetMode="Externa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Burden_of_proof_(philosophy)#Proving_a_negativ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en.wikipedia.org/wiki/Argument_from_ignoranc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open.spotify.com/episode/0IvKbVjXJofy7iv4HIibg4?si=YZQ0jDqoTECKT8Usu_fBdw" TargetMode="External"/><Relationship Id="rId3" Type="http://schemas.openxmlformats.org/officeDocument/2006/relationships/image" Target="../media/image39.png"/><Relationship Id="rId7" Type="http://schemas.openxmlformats.org/officeDocument/2006/relationships/hyperlink" Target="https://open.spotify.com/episode/4sk26JubS1cJf4KGEIShnK?si=RHbc2hbmQfaPbAxJmHQUCQ"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alteches.library.caltech.edu/51/2/CargoCult.htm"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hyperlink" Target="https://www.psych.utoronto.ca/people/directories/all-faculty/yoel-inba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www.fourbeers.com/114"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global.oup.com/academic/product/voodoo-science-9780195147100" TargetMode="External"/><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s://www-sciencedirect-com.myaccess.library.utoronto.ca/science/article/pii/S030698770800234X" TargetMode="External"/><Relationship Id="rId10" Type="http://schemas.openxmlformats.org/officeDocument/2006/relationships/hyperlink" Target="https://press.uchicago.edu/ucp/books/book/chicago/N/bo28300772.html" TargetMode="External"/><Relationship Id="rId4" Type="http://schemas.openxmlformats.org/officeDocument/2006/relationships/hyperlink" Target="https://www.jstor.org/stable/24124951?seq=1" TargetMode="External"/><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sychopathyunmasked.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en.wikipedia.org/wiki/Hitchens%27s_razo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Abductive_reason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Charles_Sanders_Peirce"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n.wikipedia.org/wiki/Darwin%27s_finches" TargetMode="External"/><Relationship Id="rId5" Type="http://schemas.openxmlformats.org/officeDocument/2006/relationships/image" Target="../media/image52.png"/><Relationship Id="rId4" Type="http://schemas.openxmlformats.org/officeDocument/2006/relationships/hyperlink" Target="https://www.obscurehistories.org/post/john-flamsteed-isaac-newton-and-the-comet-of-168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psycnet.apa.org/record/2006-11788-001" TargetMode="External"/><Relationship Id="rId3" Type="http://schemas.openxmlformats.org/officeDocument/2006/relationships/hyperlink" Target="https://www.cambridge.org/core/services/aop-cambridge-core/content/view/2B9D360012B0B671B8F623AD7281F65B/S0033291700041969a.pdf/psychopathic_personality_a_most_elusive_category.pdf" TargetMode="External"/><Relationship Id="rId7" Type="http://schemas.openxmlformats.org/officeDocument/2006/relationships/hyperlink" Target="https://storefront.mhs.com/collections/pcl-r-2nd-ed?utm_source=mhs_blog&amp;utm_medium=referral&amp;utm_campaign=cl_assessment_of_psychopathy_2024&amp;_gl=1*karrui*_gcl_au*MjcyMzE4OTUxLjE3NTc0NDkyOTQ.*_ga*MjA3MTg0NDE5NS4xNzU3NDQ5Mjk0*_ga_9ZJPZY8Q1M*czE3NjM1NTYxMDEkbzMkZzEkdDE3NjM1NTYxMDUkajU2JGwwJGgxMTk0NDU5NjQ."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psycnet.apa.org/record/9999-01167-000?doi=1" TargetMode="External"/><Relationship Id="rId5" Type="http://schemas.openxmlformats.org/officeDocument/2006/relationships/hyperlink" Target="https://www.sciencedirect.com/science/article/abs/pii/0191886980900288" TargetMode="External"/><Relationship Id="rId4" Type="http://schemas.openxmlformats.org/officeDocument/2006/relationships/hyperlink" Target="https://en.wikipedia.org/wiki/The_Mask_of_Sanit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sycnet.apa.org/record/2001-00418-00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librarysearch.library.utoronto.ca/permalink/01UTORONTO_INST/k9bh95/alma991106143102906196"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jpe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Dissociative_identity_disorde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8" Type="http://schemas.openxmlformats.org/officeDocument/2006/relationships/hyperlink" Target="https://www.imdb.com/title/tt0051077/" TargetMode="External"/><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n.wikipedia.org/wiki/Sybil_(Schreiber_book)" TargetMode="External"/><Relationship Id="rId5" Type="http://schemas.openxmlformats.org/officeDocument/2006/relationships/hyperlink" Target="https://en.wikipedia.org/wiki/The_Three_Faces_of_Eve" TargetMode="External"/><Relationship Id="rId10" Type="http://schemas.openxmlformats.org/officeDocument/2006/relationships/image" Target="../media/image61.jpeg"/><Relationship Id="rId4" Type="http://schemas.openxmlformats.org/officeDocument/2006/relationships/image" Target="../media/image59.jpeg"/><Relationship Id="rId9" Type="http://schemas.openxmlformats.org/officeDocument/2006/relationships/hyperlink" Target="https://en.wikipedia.org/wiki/Sybil_(1976_fil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ubmed.ncbi.nlm.nih.gov/31621543/"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researchgate.net/publication/355771958_Afterword-Psychopathy_Key_unresolved_question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jstor.org/stable/pdf/41931581.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pubmed.ncbi.nlm.nih.gov/1241682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sychopathyunmasked.co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mitpress.mit.edu/9780262552202/psychopathy-unmasked/"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Cold_fusion"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en.wikipedia.org/wiki/Precognition" TargetMode="External"/><Relationship Id="rId4" Type="http://schemas.openxmlformats.org/officeDocument/2006/relationships/hyperlink" Target="https://www.sciencedirect.com/science/article/abs/pii/S0895435623000100"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psychopathyunmasked.com/"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s://www.psychopathyunmasked.com/" TargetMode="External"/><Relationship Id="rId7" Type="http://schemas.openxmlformats.org/officeDocument/2006/relationships/hyperlink" Target="https://www.researchgate.net/publication/355771958_Afterword-Psychopathy_Key_unresolved_question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en.wikipedia.org/wiki/Don%27t_throw_the_baby_out_with_the_bathwater" TargetMode="External"/><Relationship Id="rId4" Type="http://schemas.openxmlformats.org/officeDocument/2006/relationships/image" Target="../media/image65.gi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librarysearch.library.utoronto.ca/permalink/01UTORONTO_INST/k9bh95/alma99110755974500619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34549" y="176315"/>
            <a:ext cx="7975260" cy="3170099"/>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11</a:t>
            </a:r>
          </a:p>
          <a:p>
            <a:pPr algn="ctr"/>
            <a:r>
              <a:rPr lang="en-CA" sz="4000" b="1" dirty="0">
                <a:solidFill>
                  <a:srgbClr val="61A2A7"/>
                </a:solidFill>
                <a:latin typeface="Agency FB" panose="020B0503020202020204" pitchFamily="34" charset="77"/>
                <a:ea typeface="Garamond" charset="0"/>
                <a:cs typeface="Garamond" charset="0"/>
              </a:rPr>
              <a:t>Explaining the Lack of Evidence (Part II)</a:t>
            </a:r>
          </a:p>
          <a:p>
            <a:pPr algn="ctr"/>
            <a:r>
              <a:rPr lang="en-CA" sz="2800" b="1" i="1" dirty="0">
                <a:solidFill>
                  <a:srgbClr val="61A2A7"/>
                </a:solidFill>
                <a:latin typeface="Agency FB" panose="020B0503020202020204" pitchFamily="34" charset="77"/>
                <a:ea typeface="Garamond" charset="0"/>
                <a:cs typeface="Garamond" charset="0"/>
              </a:rPr>
              <a:t>Is Psychopathy a Zombie Idea..?</a:t>
            </a:r>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D6C79-6300-1021-2C96-1C0787ABA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BEBD1-D888-5222-23E8-FAD88B9BB17F}"/>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E7439FB1-4F25-8834-DAB5-3B05F99EA3E3}"/>
              </a:ext>
            </a:extLst>
          </p:cNvPr>
          <p:cNvSpPr>
            <a:spLocks noGrp="1"/>
          </p:cNvSpPr>
          <p:nvPr>
            <p:ph idx="1"/>
          </p:nvPr>
        </p:nvSpPr>
        <p:spPr/>
        <p:txBody>
          <a:bodyPr/>
          <a:lstStyle/>
          <a:p>
            <a:endParaRPr lang="en-US" dirty="0"/>
          </a:p>
          <a:p>
            <a:pPr algn="ctr"/>
            <a:r>
              <a:rPr lang="en-US" sz="3200" b="1" dirty="0"/>
              <a:t>Researching the PCL Psychopathy Prototype</a:t>
            </a:r>
          </a:p>
        </p:txBody>
      </p:sp>
      <p:sp>
        <p:nvSpPr>
          <p:cNvPr id="7" name="Rectangle 6">
            <a:extLst>
              <a:ext uri="{FF2B5EF4-FFF2-40B4-BE49-F238E27FC236}">
                <a16:creationId xmlns:a16="http://schemas.microsoft.com/office/drawing/2014/main" id="{C0B99EEB-9381-D133-5243-4D0D411AEA0B}"/>
              </a:ext>
            </a:extLst>
          </p:cNvPr>
          <p:cNvSpPr/>
          <p:nvPr/>
        </p:nvSpPr>
        <p:spPr>
          <a:xfrm>
            <a:off x="89176" y="5334000"/>
            <a:ext cx="12033526" cy="1073888"/>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Clinical Proto/Stereotype: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real-life person that “fits” or represents the constellation of behavioral signs and psychological traits associated with a specific condition.</a:t>
            </a:r>
          </a:p>
        </p:txBody>
      </p:sp>
      <p:sp>
        <p:nvSpPr>
          <p:cNvPr id="10" name="Right Arrow 9">
            <a:extLst>
              <a:ext uri="{FF2B5EF4-FFF2-40B4-BE49-F238E27FC236}">
                <a16:creationId xmlns:a16="http://schemas.microsoft.com/office/drawing/2014/main" id="{B3610322-B24E-B8EB-13DF-A4B1256C673D}"/>
              </a:ext>
            </a:extLst>
          </p:cNvPr>
          <p:cNvSpPr/>
          <p:nvPr/>
        </p:nvSpPr>
        <p:spPr>
          <a:xfrm>
            <a:off x="3338628" y="2783845"/>
            <a:ext cx="875211" cy="875212"/>
          </a:xfrm>
          <a:prstGeom prst="rightArrow">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D72A797-7716-F56E-9E65-1AA2F45E3803}"/>
              </a:ext>
            </a:extLst>
          </p:cNvPr>
          <p:cNvGrpSpPr/>
          <p:nvPr/>
        </p:nvGrpSpPr>
        <p:grpSpPr>
          <a:xfrm>
            <a:off x="119803" y="2254021"/>
            <a:ext cx="3149840" cy="2745120"/>
            <a:chOff x="119803" y="2254021"/>
            <a:chExt cx="3149840" cy="2745120"/>
          </a:xfrm>
        </p:grpSpPr>
        <p:grpSp>
          <p:nvGrpSpPr>
            <p:cNvPr id="15" name="Group 14">
              <a:extLst>
                <a:ext uri="{FF2B5EF4-FFF2-40B4-BE49-F238E27FC236}">
                  <a16:creationId xmlns:a16="http://schemas.microsoft.com/office/drawing/2014/main" id="{2ADC4515-393C-B695-D4E0-F589DF79D6EE}"/>
                </a:ext>
              </a:extLst>
            </p:cNvPr>
            <p:cNvGrpSpPr/>
            <p:nvPr/>
          </p:nvGrpSpPr>
          <p:grpSpPr>
            <a:xfrm>
              <a:off x="119803" y="2254021"/>
              <a:ext cx="3149840" cy="2745120"/>
              <a:chOff x="2433529" y="2254021"/>
              <a:chExt cx="3149840" cy="2745120"/>
            </a:xfrm>
          </p:grpSpPr>
          <p:sp>
            <p:nvSpPr>
              <p:cNvPr id="13" name="Rectangle 12">
                <a:extLst>
                  <a:ext uri="{FF2B5EF4-FFF2-40B4-BE49-F238E27FC236}">
                    <a16:creationId xmlns:a16="http://schemas.microsoft.com/office/drawing/2014/main" id="{E236A6BE-28A3-F431-311A-FDB5DDB3FED4}"/>
                  </a:ext>
                </a:extLst>
              </p:cNvPr>
              <p:cNvSpPr/>
              <p:nvPr/>
            </p:nvSpPr>
            <p:spPr>
              <a:xfrm>
                <a:off x="2433529" y="2783845"/>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363618-7DF0-B26E-4AA3-64ECC6A427AE}"/>
                  </a:ext>
                </a:extLst>
              </p:cNvPr>
              <p:cNvPicPr>
                <a:picLocks noChangeAspect="1"/>
              </p:cNvPicPr>
              <p:nvPr/>
            </p:nvPicPr>
            <p:blipFill rotWithShape="1">
              <a:blip r:embed="rId2">
                <a:extLst>
                  <a:ext uri="{28A0092B-C50C-407E-A947-70E740481C1C}">
                    <a14:useLocalDpi xmlns:a14="http://schemas.microsoft.com/office/drawing/2010/main" val="0"/>
                  </a:ext>
                </a:extLst>
              </a:blip>
              <a:srcRect t="15512" b="5676"/>
              <a:stretch/>
            </p:blipFill>
            <p:spPr>
              <a:xfrm>
                <a:off x="2544084" y="2913917"/>
                <a:ext cx="2908849" cy="1955152"/>
              </a:xfrm>
              <a:prstGeom prst="rect">
                <a:avLst/>
              </a:prstGeom>
              <a:ln>
                <a:noFill/>
              </a:ln>
            </p:spPr>
          </p:pic>
          <p:sp>
            <p:nvSpPr>
              <p:cNvPr id="9" name="TextBox 8">
                <a:extLst>
                  <a:ext uri="{FF2B5EF4-FFF2-40B4-BE49-F238E27FC236}">
                    <a16:creationId xmlns:a16="http://schemas.microsoft.com/office/drawing/2014/main" id="{A4564C1E-5337-B9E1-8F2D-B4E287D0CB11}"/>
                  </a:ext>
                </a:extLst>
              </p:cNvPr>
              <p:cNvSpPr txBox="1"/>
              <p:nvPr/>
            </p:nvSpPr>
            <p:spPr>
              <a:xfrm>
                <a:off x="2453408" y="2254021"/>
                <a:ext cx="3129961"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The Cleckley/Hare Prototype</a:t>
                </a:r>
              </a:p>
            </p:txBody>
          </p:sp>
        </p:grpSp>
        <p:pic>
          <p:nvPicPr>
            <p:cNvPr id="12" name="Picture 11">
              <a:extLst>
                <a:ext uri="{FF2B5EF4-FFF2-40B4-BE49-F238E27FC236}">
                  <a16:creationId xmlns:a16="http://schemas.microsoft.com/office/drawing/2014/main" id="{C1502A62-C08E-CAF9-5800-A822BFC72F39}"/>
                </a:ext>
              </a:extLst>
            </p:cNvPr>
            <p:cNvPicPr>
              <a:picLocks noChangeAspect="1"/>
            </p:cNvPicPr>
            <p:nvPr/>
          </p:nvPicPr>
          <p:blipFill>
            <a:blip r:embed="rId3"/>
            <a:stretch>
              <a:fillRect/>
            </a:stretch>
          </p:blipFill>
          <p:spPr>
            <a:xfrm>
              <a:off x="2466163" y="3906380"/>
              <a:ext cx="663643" cy="1027725"/>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2" descr="The Mask of Sanity: An Attempt to Clarify Some Issues about the So-Called  Psychopathic: Cleckley, Hervey: 9781614277828: Books - Amazon.ca">
              <a:extLst>
                <a:ext uri="{FF2B5EF4-FFF2-40B4-BE49-F238E27FC236}">
                  <a16:creationId xmlns:a16="http://schemas.microsoft.com/office/drawing/2014/main" id="{640128B7-D801-5F73-F512-D46808E3086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863" y="3909503"/>
              <a:ext cx="685150" cy="102772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 name="Right Arrow 3">
            <a:extLst>
              <a:ext uri="{FF2B5EF4-FFF2-40B4-BE49-F238E27FC236}">
                <a16:creationId xmlns:a16="http://schemas.microsoft.com/office/drawing/2014/main" id="{78F89723-00B9-4DFC-F3D6-A88A3EA42FF9}"/>
              </a:ext>
            </a:extLst>
          </p:cNvPr>
          <p:cNvSpPr/>
          <p:nvPr/>
        </p:nvSpPr>
        <p:spPr>
          <a:xfrm>
            <a:off x="3338629" y="4127958"/>
            <a:ext cx="875211" cy="875212"/>
          </a:xfrm>
          <a:prstGeom prst="rightArrow">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D5E97D2-955B-5BAA-1C2C-768AEB2ACB6E}"/>
              </a:ext>
            </a:extLst>
          </p:cNvPr>
          <p:cNvSpPr/>
          <p:nvPr/>
        </p:nvSpPr>
        <p:spPr>
          <a:xfrm>
            <a:off x="4404540" y="2961902"/>
            <a:ext cx="3593412"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It’s Simply Too Hard!!</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D272D81E-0277-73B3-B252-43C1B3261299}"/>
              </a:ext>
            </a:extLst>
          </p:cNvPr>
          <p:cNvSpPr/>
          <p:nvPr/>
        </p:nvSpPr>
        <p:spPr>
          <a:xfrm>
            <a:off x="4404540" y="4306008"/>
            <a:ext cx="3593412"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We Can’t Measure it..!</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9" name="Graphic 28" descr="Arrow Right with solid fill">
            <a:extLst>
              <a:ext uri="{FF2B5EF4-FFF2-40B4-BE49-F238E27FC236}">
                <a16:creationId xmlns:a16="http://schemas.microsoft.com/office/drawing/2014/main" id="{AFBE0E71-589B-C033-0E05-48E51D316E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2662" y="2902331"/>
            <a:ext cx="661748" cy="661748"/>
          </a:xfrm>
          <a:prstGeom prst="rect">
            <a:avLst/>
          </a:prstGeom>
        </p:spPr>
      </p:pic>
      <p:pic>
        <p:nvPicPr>
          <p:cNvPr id="30" name="Graphic 29" descr="Arrow Right with solid fill">
            <a:extLst>
              <a:ext uri="{FF2B5EF4-FFF2-40B4-BE49-F238E27FC236}">
                <a16:creationId xmlns:a16="http://schemas.microsoft.com/office/drawing/2014/main" id="{6FB057C3-E516-174B-91D1-964C0EF41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2662" y="4237957"/>
            <a:ext cx="661748" cy="661748"/>
          </a:xfrm>
          <a:prstGeom prst="rect">
            <a:avLst/>
          </a:prstGeom>
        </p:spPr>
      </p:pic>
      <p:grpSp>
        <p:nvGrpSpPr>
          <p:cNvPr id="5" name="Group 4">
            <a:extLst>
              <a:ext uri="{FF2B5EF4-FFF2-40B4-BE49-F238E27FC236}">
                <a16:creationId xmlns:a16="http://schemas.microsoft.com/office/drawing/2014/main" id="{E29B164A-4A9F-0F9C-9847-7FD45BB58C00}"/>
              </a:ext>
            </a:extLst>
          </p:cNvPr>
          <p:cNvGrpSpPr/>
          <p:nvPr/>
        </p:nvGrpSpPr>
        <p:grpSpPr>
          <a:xfrm>
            <a:off x="8825028" y="2259410"/>
            <a:ext cx="3136614" cy="2761004"/>
            <a:chOff x="8825028" y="2259410"/>
            <a:chExt cx="3136614" cy="2761004"/>
          </a:xfrm>
        </p:grpSpPr>
        <p:sp>
          <p:nvSpPr>
            <p:cNvPr id="26" name="TextBox 25">
              <a:extLst>
                <a:ext uri="{FF2B5EF4-FFF2-40B4-BE49-F238E27FC236}">
                  <a16:creationId xmlns:a16="http://schemas.microsoft.com/office/drawing/2014/main" id="{2B0916CB-57FA-0B51-3659-AB075776E501}"/>
                </a:ext>
              </a:extLst>
            </p:cNvPr>
            <p:cNvSpPr txBox="1"/>
            <p:nvPr/>
          </p:nvSpPr>
          <p:spPr>
            <a:xfrm>
              <a:off x="8825028" y="2259410"/>
              <a:ext cx="3129961"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Result: Spurious Findings!</a:t>
              </a:r>
            </a:p>
          </p:txBody>
        </p:sp>
        <p:pic>
          <p:nvPicPr>
            <p:cNvPr id="2050" name="Picture 2" descr="silhouettes of wondering person illustration 47522488 Vector Art at Vecteezy">
              <a:extLst>
                <a:ext uri="{FF2B5EF4-FFF2-40B4-BE49-F238E27FC236}">
                  <a16:creationId xmlns:a16="http://schemas.microsoft.com/office/drawing/2014/main" id="{6B4935E6-0DA7-8A02-CC48-A41523D5A5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89" b="20800"/>
            <a:stretch>
              <a:fillRect/>
            </a:stretch>
          </p:blipFill>
          <p:spPr bwMode="auto">
            <a:xfrm>
              <a:off x="8825028" y="2851486"/>
              <a:ext cx="3136614" cy="2168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744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360E-1520-8A77-C2E7-6C3161ACC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2FE56-6ECB-0623-0965-99F1B2C0B448}"/>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6BDE1731-C01F-71EA-890E-EAD4D6E9A3A7}"/>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Legitimate Explanations, Yet Not Very Convincing..!</a:t>
            </a:r>
          </a:p>
          <a:p>
            <a:pPr algn="ctr"/>
            <a:r>
              <a:rPr lang="en-US" sz="1800" i="1" dirty="0"/>
              <a:t>There are plenty of reasons to believe that these two mainstream explanations are unconvincing…</a:t>
            </a:r>
          </a:p>
        </p:txBody>
      </p:sp>
      <p:grpSp>
        <p:nvGrpSpPr>
          <p:cNvPr id="34" name="Group 33">
            <a:extLst>
              <a:ext uri="{FF2B5EF4-FFF2-40B4-BE49-F238E27FC236}">
                <a16:creationId xmlns:a16="http://schemas.microsoft.com/office/drawing/2014/main" id="{21A599B6-0392-AA2F-3ED6-EB554533A78E}"/>
              </a:ext>
            </a:extLst>
          </p:cNvPr>
          <p:cNvGrpSpPr/>
          <p:nvPr/>
        </p:nvGrpSpPr>
        <p:grpSpPr>
          <a:xfrm>
            <a:off x="1359037" y="2559255"/>
            <a:ext cx="4255183" cy="4505607"/>
            <a:chOff x="6845436" y="2574412"/>
            <a:chExt cx="4255183" cy="4505607"/>
          </a:xfrm>
        </p:grpSpPr>
        <p:grpSp>
          <p:nvGrpSpPr>
            <p:cNvPr id="24" name="Group 23">
              <a:extLst>
                <a:ext uri="{FF2B5EF4-FFF2-40B4-BE49-F238E27FC236}">
                  <a16:creationId xmlns:a16="http://schemas.microsoft.com/office/drawing/2014/main" id="{3C3236D6-A039-0110-D2BC-56C9B8F0C234}"/>
                </a:ext>
              </a:extLst>
            </p:cNvPr>
            <p:cNvGrpSpPr/>
            <p:nvPr/>
          </p:nvGrpSpPr>
          <p:grpSpPr>
            <a:xfrm>
              <a:off x="6845437" y="2574412"/>
              <a:ext cx="4255182" cy="3305278"/>
              <a:chOff x="137784" y="4136231"/>
              <a:chExt cx="3949423" cy="3305278"/>
            </a:xfrm>
          </p:grpSpPr>
          <p:sp>
            <p:nvSpPr>
              <p:cNvPr id="25" name="Rectangle 24">
                <a:extLst>
                  <a:ext uri="{FF2B5EF4-FFF2-40B4-BE49-F238E27FC236}">
                    <a16:creationId xmlns:a16="http://schemas.microsoft.com/office/drawing/2014/main" id="{ABDF90FD-4950-7870-C6D6-F42901229B95}"/>
                  </a:ext>
                </a:extLst>
              </p:cNvPr>
              <p:cNvSpPr/>
              <p:nvPr/>
            </p:nvSpPr>
            <p:spPr>
              <a:xfrm>
                <a:off x="137784" y="4718843"/>
                <a:ext cx="3949423" cy="2722666"/>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Rectangle 25">
                <a:extLst>
                  <a:ext uri="{FF2B5EF4-FFF2-40B4-BE49-F238E27FC236}">
                    <a16:creationId xmlns:a16="http://schemas.microsoft.com/office/drawing/2014/main" id="{CFBA4141-BBE4-9418-2C21-D2609F045949}"/>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It’s Simply Too Hard!!</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2" name="TextBox 31">
              <a:extLst>
                <a:ext uri="{FF2B5EF4-FFF2-40B4-BE49-F238E27FC236}">
                  <a16:creationId xmlns:a16="http://schemas.microsoft.com/office/drawing/2014/main" id="{0A05D728-E29B-129F-F81C-9AE75D14D614}"/>
                </a:ext>
              </a:extLst>
            </p:cNvPr>
            <p:cNvSpPr txBox="1"/>
            <p:nvPr/>
          </p:nvSpPr>
          <p:spPr>
            <a:xfrm>
              <a:off x="6845437" y="5879690"/>
              <a:ext cx="4255182" cy="1200329"/>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For example: </a:t>
              </a:r>
              <a:r>
                <a:rPr lang="en-US" dirty="0">
                  <a:latin typeface="Helvetica Neue" panose="02000503000000020004" pitchFamily="2" charset="0"/>
                  <a:ea typeface="Helvetica Neue" panose="02000503000000020004" pitchFamily="2" charset="0"/>
                  <a:cs typeface="Helvetica Neue" panose="02000503000000020004" pitchFamily="2" charset="0"/>
                </a:rPr>
                <a:t>Underestimates how much good research exists = many rigorous studies on PCL psychopathy.</a:t>
              </a:r>
            </a:p>
            <a:p>
              <a:pPr algn="ct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54" name="Picture 6" descr="Is Outdated Technology Holding your Company Back? - The Spirited Puddle  Jumper">
              <a:extLst>
                <a:ext uri="{FF2B5EF4-FFF2-40B4-BE49-F238E27FC236}">
                  <a16:creationId xmlns:a16="http://schemas.microsoft.com/office/drawing/2014/main" id="{D574AD76-2E39-F792-5B11-8EF7DDFA4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24" r="1964"/>
            <a:stretch>
              <a:fillRect/>
            </a:stretch>
          </p:blipFill>
          <p:spPr bwMode="auto">
            <a:xfrm>
              <a:off x="6845436" y="3157024"/>
              <a:ext cx="4255183" cy="2722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D9EBDF7-C5E8-7C8B-07F2-07A1F89DB6E6}"/>
              </a:ext>
            </a:extLst>
          </p:cNvPr>
          <p:cNvGrpSpPr/>
          <p:nvPr/>
        </p:nvGrpSpPr>
        <p:grpSpPr>
          <a:xfrm>
            <a:off x="6577781" y="2544915"/>
            <a:ext cx="4265014" cy="4242948"/>
            <a:chOff x="1091381" y="2574412"/>
            <a:chExt cx="4265014" cy="4242948"/>
          </a:xfrm>
        </p:grpSpPr>
        <p:grpSp>
          <p:nvGrpSpPr>
            <p:cNvPr id="20" name="Group 19">
              <a:extLst>
                <a:ext uri="{FF2B5EF4-FFF2-40B4-BE49-F238E27FC236}">
                  <a16:creationId xmlns:a16="http://schemas.microsoft.com/office/drawing/2014/main" id="{AFDEB0E9-6A14-A788-4DFC-36D9E6843EC0}"/>
                </a:ext>
              </a:extLst>
            </p:cNvPr>
            <p:cNvGrpSpPr/>
            <p:nvPr/>
          </p:nvGrpSpPr>
          <p:grpSpPr>
            <a:xfrm>
              <a:off x="1091381" y="2574412"/>
              <a:ext cx="4255182" cy="3305278"/>
              <a:chOff x="137784" y="4136231"/>
              <a:chExt cx="3949423" cy="3305278"/>
            </a:xfrm>
          </p:grpSpPr>
          <p:sp>
            <p:nvSpPr>
              <p:cNvPr id="22" name="Rectangle 21">
                <a:extLst>
                  <a:ext uri="{FF2B5EF4-FFF2-40B4-BE49-F238E27FC236}">
                    <a16:creationId xmlns:a16="http://schemas.microsoft.com/office/drawing/2014/main" id="{5955C50E-D17F-47A2-9A3C-21A47C74AA67}"/>
                  </a:ext>
                </a:extLst>
              </p:cNvPr>
              <p:cNvSpPr/>
              <p:nvPr/>
            </p:nvSpPr>
            <p:spPr>
              <a:xfrm>
                <a:off x="137784" y="4718843"/>
                <a:ext cx="3949423" cy="2722666"/>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571C7A44-26C4-D2F7-7174-557172B72F80}"/>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We Can’t Measure it..!</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1" name="TextBox 30">
              <a:extLst>
                <a:ext uri="{FF2B5EF4-FFF2-40B4-BE49-F238E27FC236}">
                  <a16:creationId xmlns:a16="http://schemas.microsoft.com/office/drawing/2014/main" id="{8EB4DD17-7C0B-DAD8-79C9-DFB0ED5E130D}"/>
                </a:ext>
              </a:extLst>
            </p:cNvPr>
            <p:cNvSpPr txBox="1"/>
            <p:nvPr/>
          </p:nvSpPr>
          <p:spPr>
            <a:xfrm>
              <a:off x="1091381" y="5894030"/>
              <a:ext cx="4255182" cy="923330"/>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For example: </a:t>
              </a:r>
              <a:r>
                <a:rPr lang="en-US" dirty="0">
                  <a:latin typeface="Helvetica Neue" panose="02000503000000020004" pitchFamily="2" charset="0"/>
                  <a:ea typeface="Helvetica Neue" panose="02000503000000020004" pitchFamily="2" charset="0"/>
                  <a:cs typeface="Helvetica Neue" panose="02000503000000020004" pitchFamily="2" charset="0"/>
                </a:rPr>
                <a:t>Studies using alternative assessments tools (e.g., self-report) produce equally inconsistent results.</a:t>
              </a:r>
            </a:p>
          </p:txBody>
        </p:sp>
        <p:pic>
          <p:nvPicPr>
            <p:cNvPr id="2056" name="Picture 8" descr="Mercury | Lake County SWALCO, IL">
              <a:extLst>
                <a:ext uri="{FF2B5EF4-FFF2-40B4-BE49-F238E27FC236}">
                  <a16:creationId xmlns:a16="http://schemas.microsoft.com/office/drawing/2014/main" id="{F5B4B8BD-F5C8-A93A-1D65-27937DACCD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55" b="6805"/>
            <a:stretch>
              <a:fillRect/>
            </a:stretch>
          </p:blipFill>
          <p:spPr bwMode="auto">
            <a:xfrm>
              <a:off x="1101213" y="3157023"/>
              <a:ext cx="4255182" cy="2737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5" name="Graphic 4" descr="Close with solid fill">
            <a:extLst>
              <a:ext uri="{FF2B5EF4-FFF2-40B4-BE49-F238E27FC236}">
                <a16:creationId xmlns:a16="http://schemas.microsoft.com/office/drawing/2014/main" id="{8D4DE4D0-5067-942C-9D23-A4D80586E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4241" y="2595168"/>
            <a:ext cx="3816063" cy="3816063"/>
          </a:xfrm>
          <a:prstGeom prst="rect">
            <a:avLst/>
          </a:prstGeom>
        </p:spPr>
      </p:pic>
      <p:pic>
        <p:nvPicPr>
          <p:cNvPr id="6" name="Graphic 5" descr="Close with solid fill">
            <a:extLst>
              <a:ext uri="{FF2B5EF4-FFF2-40B4-BE49-F238E27FC236}">
                <a16:creationId xmlns:a16="http://schemas.microsoft.com/office/drawing/2014/main" id="{E2F84CAD-ED9A-5FAA-1CA4-1779C98BE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97340" y="2587997"/>
            <a:ext cx="3816063" cy="3816063"/>
          </a:xfrm>
          <a:prstGeom prst="rect">
            <a:avLst/>
          </a:prstGeom>
        </p:spPr>
      </p:pic>
    </p:spTree>
    <p:extLst>
      <p:ext uri="{BB962C8B-B14F-4D97-AF65-F5344CB8AC3E}">
        <p14:creationId xmlns:p14="http://schemas.microsoft.com/office/powerpoint/2010/main" val="25016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16ED1-4AD9-662C-DF47-B10BA6F79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64FF1-A40C-2AE8-BA57-223753E983F5}"/>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5547E71E-1728-6B34-B798-74F536765164}"/>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Proposing an Alternative Explanation</a:t>
            </a:r>
          </a:p>
          <a:p>
            <a:pPr algn="ctr"/>
            <a:r>
              <a:rPr lang="en-US" sz="1800" i="1" dirty="0"/>
              <a:t>NB: This idea might be </a:t>
            </a:r>
            <a:r>
              <a:rPr lang="en-US" sz="1800" i="1" dirty="0">
                <a:solidFill>
                  <a:srgbClr val="FF0000"/>
                </a:solidFill>
              </a:rPr>
              <a:t>controversial</a:t>
            </a:r>
            <a:r>
              <a:rPr lang="en-US" sz="1800" i="1" dirty="0"/>
              <a:t>, but it is a </a:t>
            </a:r>
            <a:r>
              <a:rPr lang="en-US" sz="1800" i="1" dirty="0">
                <a:solidFill>
                  <a:srgbClr val="FF0000"/>
                </a:solidFill>
              </a:rPr>
              <a:t>powerful explanation </a:t>
            </a:r>
            <a:r>
              <a:rPr lang="en-US" sz="1800" i="1" dirty="0"/>
              <a:t>of the lack of evidence of psychopathy</a:t>
            </a:r>
          </a:p>
        </p:txBody>
      </p:sp>
      <p:grpSp>
        <p:nvGrpSpPr>
          <p:cNvPr id="12" name="Group 11">
            <a:extLst>
              <a:ext uri="{FF2B5EF4-FFF2-40B4-BE49-F238E27FC236}">
                <a16:creationId xmlns:a16="http://schemas.microsoft.com/office/drawing/2014/main" id="{EE423D54-A53C-2685-8CE4-889FF5EBEC4F}"/>
              </a:ext>
            </a:extLst>
          </p:cNvPr>
          <p:cNvGrpSpPr/>
          <p:nvPr/>
        </p:nvGrpSpPr>
        <p:grpSpPr>
          <a:xfrm>
            <a:off x="3968409" y="2522679"/>
            <a:ext cx="4255182" cy="4228608"/>
            <a:chOff x="3968409" y="2522679"/>
            <a:chExt cx="4255182" cy="4228608"/>
          </a:xfrm>
        </p:grpSpPr>
        <p:grpSp>
          <p:nvGrpSpPr>
            <p:cNvPr id="4" name="Group 3">
              <a:extLst>
                <a:ext uri="{FF2B5EF4-FFF2-40B4-BE49-F238E27FC236}">
                  <a16:creationId xmlns:a16="http://schemas.microsoft.com/office/drawing/2014/main" id="{4D0C5A4E-0E31-405F-C50C-7F2CC3BE6C97}"/>
                </a:ext>
              </a:extLst>
            </p:cNvPr>
            <p:cNvGrpSpPr/>
            <p:nvPr/>
          </p:nvGrpSpPr>
          <p:grpSpPr>
            <a:xfrm>
              <a:off x="3968409" y="2522679"/>
              <a:ext cx="4255182" cy="4228608"/>
              <a:chOff x="6845437" y="2574412"/>
              <a:chExt cx="4255182" cy="4228608"/>
            </a:xfrm>
          </p:grpSpPr>
          <p:grpSp>
            <p:nvGrpSpPr>
              <p:cNvPr id="7" name="Group 6">
                <a:extLst>
                  <a:ext uri="{FF2B5EF4-FFF2-40B4-BE49-F238E27FC236}">
                    <a16:creationId xmlns:a16="http://schemas.microsoft.com/office/drawing/2014/main" id="{81969DCB-5CE0-9B07-4F69-CE5C49B827C8}"/>
                  </a:ext>
                </a:extLst>
              </p:cNvPr>
              <p:cNvGrpSpPr/>
              <p:nvPr/>
            </p:nvGrpSpPr>
            <p:grpSpPr>
              <a:xfrm>
                <a:off x="6845437" y="2574412"/>
                <a:ext cx="4255182" cy="3305278"/>
                <a:chOff x="137784" y="4136231"/>
                <a:chExt cx="3949423" cy="3305278"/>
              </a:xfrm>
            </p:grpSpPr>
            <p:sp>
              <p:nvSpPr>
                <p:cNvPr id="10" name="Rectangle 9">
                  <a:extLst>
                    <a:ext uri="{FF2B5EF4-FFF2-40B4-BE49-F238E27FC236}">
                      <a16:creationId xmlns:a16="http://schemas.microsoft.com/office/drawing/2014/main" id="{E34A162B-7988-5D92-5E14-A0E000C31FA0}"/>
                    </a:ext>
                  </a:extLst>
                </p:cNvPr>
                <p:cNvSpPr/>
                <p:nvPr/>
              </p:nvSpPr>
              <p:spPr>
                <a:xfrm>
                  <a:off x="137784" y="4718843"/>
                  <a:ext cx="3949423" cy="2722666"/>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1860F642-7027-B3D3-79CB-A8D3F79C7B24}"/>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Psychopathy = Not “Real”</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8" name="TextBox 7">
                <a:extLst>
                  <a:ext uri="{FF2B5EF4-FFF2-40B4-BE49-F238E27FC236}">
                    <a16:creationId xmlns:a16="http://schemas.microsoft.com/office/drawing/2014/main" id="{C641F121-2549-AD7B-DF27-6DB065177950}"/>
                  </a:ext>
                </a:extLst>
              </p:cNvPr>
              <p:cNvSpPr txBox="1"/>
              <p:nvPr/>
            </p:nvSpPr>
            <p:spPr>
              <a:xfrm>
                <a:off x="6845437" y="5879690"/>
                <a:ext cx="4255182"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idea is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wrongheaded</a:t>
                </a:r>
                <a:r>
                  <a:rPr lang="en-US" dirty="0">
                    <a:latin typeface="Helvetica Neue" panose="02000503000000020004" pitchFamily="2" charset="0"/>
                    <a:ea typeface="Helvetica Neue" panose="02000503000000020004" pitchFamily="2" charset="0"/>
                    <a:cs typeface="Helvetica Neue" panose="02000503000000020004" pitchFamily="2" charset="0"/>
                  </a:rPr>
                  <a:t>; there is no entity in reality (i.e., person) that matches the idea of a “psychopath”</a:t>
                </a:r>
              </a:p>
            </p:txBody>
          </p:sp>
        </p:grpSp>
        <p:pic>
          <p:nvPicPr>
            <p:cNvPr id="1026" name="Picture 2" descr="Disappear Images – Browse 122,350 Stock Photos, Vectors, and Video | Adobe  Stock">
              <a:extLst>
                <a:ext uri="{FF2B5EF4-FFF2-40B4-BE49-F238E27FC236}">
                  <a16:creationId xmlns:a16="http://schemas.microsoft.com/office/drawing/2014/main" id="{799E83A2-29FE-7D41-2ADB-18625759B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23"/>
            <a:stretch>
              <a:fillRect/>
            </a:stretch>
          </p:blipFill>
          <p:spPr bwMode="auto">
            <a:xfrm>
              <a:off x="3968409" y="3105291"/>
              <a:ext cx="4255182" cy="2722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6255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AD903-E321-7786-E321-4A00AA28D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8522F-68AD-95AE-811C-DDC62D80F4F4}"/>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D0C20584-9369-0F59-E6D7-22CE1FC733DF}"/>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Particulars and Universals</a:t>
            </a:r>
          </a:p>
          <a:p>
            <a:pPr algn="ctr"/>
            <a:r>
              <a:rPr lang="en-US" sz="1800" i="1" dirty="0"/>
              <a:t>It’s because of the discovery of </a:t>
            </a:r>
            <a:r>
              <a:rPr lang="en-US" sz="1800" i="1" dirty="0">
                <a:solidFill>
                  <a:srgbClr val="FF0000"/>
                </a:solidFill>
              </a:rPr>
              <a:t>particular</a:t>
            </a:r>
            <a:r>
              <a:rPr lang="en-US" sz="1800" i="1" dirty="0"/>
              <a:t> “tomatoes” that we infer (instantiate) the </a:t>
            </a:r>
            <a:r>
              <a:rPr lang="en-US" sz="1800" i="1" dirty="0">
                <a:solidFill>
                  <a:srgbClr val="FF0000"/>
                </a:solidFill>
              </a:rPr>
              <a:t>universal</a:t>
            </a:r>
            <a:r>
              <a:rPr lang="en-US" sz="1800" i="1" dirty="0"/>
              <a:t> “Tomato”</a:t>
            </a:r>
          </a:p>
        </p:txBody>
      </p:sp>
      <p:sp>
        <p:nvSpPr>
          <p:cNvPr id="50" name="Rectangle 49">
            <a:extLst>
              <a:ext uri="{FF2B5EF4-FFF2-40B4-BE49-F238E27FC236}">
                <a16:creationId xmlns:a16="http://schemas.microsoft.com/office/drawing/2014/main" id="{CD5E0A9D-0127-B67B-B98A-221DF2027C61}"/>
              </a:ext>
            </a:extLst>
          </p:cNvPr>
          <p:cNvSpPr/>
          <p:nvPr/>
        </p:nvSpPr>
        <p:spPr>
          <a:xfrm>
            <a:off x="89176" y="5432321"/>
            <a:ext cx="12033526" cy="1073888"/>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Universal: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term used to denote entities in reality that are responsible for the structure, order, and regularity we can observe in particulars; we say that particulars instantiate universals (example of universals: “tomato”, “mammal”, “bone”, etc.).</a:t>
            </a:r>
          </a:p>
        </p:txBody>
      </p:sp>
      <p:pic>
        <p:nvPicPr>
          <p:cNvPr id="51" name="Picture 6" descr="Tomatoes - Vegetamo">
            <a:extLst>
              <a:ext uri="{FF2B5EF4-FFF2-40B4-BE49-F238E27FC236}">
                <a16:creationId xmlns:a16="http://schemas.microsoft.com/office/drawing/2014/main" id="{0613C49F-248D-CB40-1BE8-8E66EAC8D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012" y="2651907"/>
            <a:ext cx="2604052" cy="26040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2" descr="Tomatosphere - Tomatosphère | The Life Cycle of a Tomato Plant">
            <a:extLst>
              <a:ext uri="{FF2B5EF4-FFF2-40B4-BE49-F238E27FC236}">
                <a16:creationId xmlns:a16="http://schemas.microsoft.com/office/drawing/2014/main" id="{515488E5-B699-18C5-2CC5-571168D5E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1935" y="2651907"/>
            <a:ext cx="4437515" cy="26040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4" name="Right Arrow 53">
            <a:extLst>
              <a:ext uri="{FF2B5EF4-FFF2-40B4-BE49-F238E27FC236}">
                <a16:creationId xmlns:a16="http://schemas.microsoft.com/office/drawing/2014/main" id="{643DE68E-9481-4006-7CF3-CFE7D7DE9315}"/>
              </a:ext>
            </a:extLst>
          </p:cNvPr>
          <p:cNvSpPr/>
          <p:nvPr/>
        </p:nvSpPr>
        <p:spPr>
          <a:xfrm>
            <a:off x="5214516" y="3446541"/>
            <a:ext cx="1762967" cy="1194837"/>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gency FB" panose="020B0503020202020204" pitchFamily="34" charset="77"/>
              </a:rPr>
              <a:t>Instantiates</a:t>
            </a:r>
          </a:p>
        </p:txBody>
      </p:sp>
      <p:sp>
        <p:nvSpPr>
          <p:cNvPr id="56" name="TextBox 55">
            <a:extLst>
              <a:ext uri="{FF2B5EF4-FFF2-40B4-BE49-F238E27FC236}">
                <a16:creationId xmlns:a16="http://schemas.microsoft.com/office/drawing/2014/main" id="{86242164-1B90-0DFE-9ACB-BCACB498D23D}"/>
              </a:ext>
            </a:extLst>
          </p:cNvPr>
          <p:cNvSpPr txBox="1"/>
          <p:nvPr/>
        </p:nvSpPr>
        <p:spPr>
          <a:xfrm>
            <a:off x="4629435" y="3042127"/>
            <a:ext cx="3042500" cy="369332"/>
          </a:xfrm>
          <a:prstGeom prst="rect">
            <a:avLst/>
          </a:prstGeom>
          <a:noFill/>
        </p:spPr>
        <p:txBody>
          <a:bodyPr wrap="none" rtlCol="0">
            <a:spAutoFit/>
          </a:bodyPr>
          <a:lstStyle/>
          <a:p>
            <a:r>
              <a:rPr lang="en-US" dirty="0"/>
              <a:t>Particulars </a:t>
            </a:r>
            <a:r>
              <a:rPr lang="en-US" i="1" dirty="0"/>
              <a:t>instantiates</a:t>
            </a:r>
            <a:r>
              <a:rPr lang="en-US" dirty="0"/>
              <a:t> </a:t>
            </a:r>
            <a:r>
              <a:rPr lang="en-US" dirty="0">
                <a:solidFill>
                  <a:schemeClr val="bg1"/>
                </a:solidFill>
                <a:highlight>
                  <a:srgbClr val="75CC98"/>
                </a:highlight>
              </a:rPr>
              <a:t>Universals</a:t>
            </a:r>
          </a:p>
        </p:txBody>
      </p:sp>
      <p:sp>
        <p:nvSpPr>
          <p:cNvPr id="57" name="TextBox 56">
            <a:extLst>
              <a:ext uri="{FF2B5EF4-FFF2-40B4-BE49-F238E27FC236}">
                <a16:creationId xmlns:a16="http://schemas.microsoft.com/office/drawing/2014/main" id="{550ED804-A461-951D-E4FB-190E7DD3BCDD}"/>
              </a:ext>
            </a:extLst>
          </p:cNvPr>
          <p:cNvSpPr txBox="1"/>
          <p:nvPr/>
        </p:nvSpPr>
        <p:spPr>
          <a:xfrm>
            <a:off x="75924" y="6528216"/>
            <a:ext cx="3989490" cy="276999"/>
          </a:xfrm>
          <a:prstGeom prst="rect">
            <a:avLst/>
          </a:prstGeom>
          <a:noFill/>
        </p:spPr>
        <p:txBody>
          <a:bodyPr wrap="none" rtlCol="0">
            <a:spAutoFit/>
          </a:bodyPr>
          <a:lstStyle/>
          <a:p>
            <a:pPr algn="l"/>
            <a:r>
              <a:rPr lang="en-US" sz="1200" dirty="0">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5"/>
              </a:rPr>
              <a:t>Arp et al., 2015</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6"/>
              </a:rPr>
              <a:t>Armstrong, 1989</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7"/>
              </a:rPr>
              <a:t>Smith, 1997</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3957687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18ECB-8281-108B-C142-6379F1565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DF4ED-7AC4-1039-3759-8401C0C7B757}"/>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CE59CB60-4291-3860-E27D-5388F9FF21EE}"/>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Three Examples of “Not Real” Entities</a:t>
            </a:r>
          </a:p>
          <a:p>
            <a:pPr algn="ctr"/>
            <a:r>
              <a:rPr lang="en-US" sz="1800" i="1" dirty="0"/>
              <a:t>To say an idea is “</a:t>
            </a:r>
            <a:r>
              <a:rPr lang="en-US" sz="1800" i="1" dirty="0">
                <a:solidFill>
                  <a:srgbClr val="FF0000"/>
                </a:solidFill>
              </a:rPr>
              <a:t>not real</a:t>
            </a:r>
            <a:r>
              <a:rPr lang="en-US" sz="1800" i="1" dirty="0"/>
              <a:t>” is perhaps </a:t>
            </a:r>
            <a:r>
              <a:rPr lang="en-US" sz="1800" i="1" dirty="0">
                <a:solidFill>
                  <a:srgbClr val="FF0000"/>
                </a:solidFill>
              </a:rPr>
              <a:t>intuitively meaningful</a:t>
            </a:r>
            <a:r>
              <a:rPr lang="en-US" sz="1800" i="1" dirty="0"/>
              <a:t>, but it’s a bit more complicated…</a:t>
            </a:r>
          </a:p>
        </p:txBody>
      </p:sp>
      <p:grpSp>
        <p:nvGrpSpPr>
          <p:cNvPr id="35" name="Group 34">
            <a:extLst>
              <a:ext uri="{FF2B5EF4-FFF2-40B4-BE49-F238E27FC236}">
                <a16:creationId xmlns:a16="http://schemas.microsoft.com/office/drawing/2014/main" id="{8361A0D9-E61F-FC0E-D7B9-8E69BEE9823A}"/>
              </a:ext>
            </a:extLst>
          </p:cNvPr>
          <p:cNvGrpSpPr/>
          <p:nvPr/>
        </p:nvGrpSpPr>
        <p:grpSpPr>
          <a:xfrm>
            <a:off x="1023144" y="2474882"/>
            <a:ext cx="3194928" cy="4345934"/>
            <a:chOff x="1023144" y="2474882"/>
            <a:chExt cx="3194928" cy="4345934"/>
          </a:xfrm>
        </p:grpSpPr>
        <p:grpSp>
          <p:nvGrpSpPr>
            <p:cNvPr id="5" name="Group 4">
              <a:extLst>
                <a:ext uri="{FF2B5EF4-FFF2-40B4-BE49-F238E27FC236}">
                  <a16:creationId xmlns:a16="http://schemas.microsoft.com/office/drawing/2014/main" id="{B15ABEEE-4F6F-B4B8-2F09-991695980257}"/>
                </a:ext>
              </a:extLst>
            </p:cNvPr>
            <p:cNvGrpSpPr/>
            <p:nvPr/>
          </p:nvGrpSpPr>
          <p:grpSpPr>
            <a:xfrm>
              <a:off x="1023144" y="2474882"/>
              <a:ext cx="3194928" cy="4345934"/>
              <a:chOff x="4500192" y="2428268"/>
              <a:chExt cx="3194928" cy="4345934"/>
            </a:xfrm>
          </p:grpSpPr>
          <p:grpSp>
            <p:nvGrpSpPr>
              <p:cNvPr id="7" name="Group 6">
                <a:extLst>
                  <a:ext uri="{FF2B5EF4-FFF2-40B4-BE49-F238E27FC236}">
                    <a16:creationId xmlns:a16="http://schemas.microsoft.com/office/drawing/2014/main" id="{E3AE3DA2-108C-7F6A-8D44-C9637DFB37D4}"/>
                  </a:ext>
                </a:extLst>
              </p:cNvPr>
              <p:cNvGrpSpPr/>
              <p:nvPr/>
            </p:nvGrpSpPr>
            <p:grpSpPr>
              <a:xfrm>
                <a:off x="4500192" y="2428268"/>
                <a:ext cx="3184989" cy="3051425"/>
                <a:chOff x="1068511" y="2938409"/>
                <a:chExt cx="3184989" cy="3051425"/>
              </a:xfrm>
            </p:grpSpPr>
            <p:sp>
              <p:nvSpPr>
                <p:cNvPr id="9" name="Rectangle 8">
                  <a:extLst>
                    <a:ext uri="{FF2B5EF4-FFF2-40B4-BE49-F238E27FC236}">
                      <a16:creationId xmlns:a16="http://schemas.microsoft.com/office/drawing/2014/main" id="{1FB83AD3-FEE7-142A-531B-2B174619A3C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DE23D7-A766-4F45-00B6-B2A57F9990CB}"/>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Unicorn</a:t>
                  </a:r>
                </a:p>
              </p:txBody>
            </p:sp>
          </p:grpSp>
          <p:sp>
            <p:nvSpPr>
              <p:cNvPr id="8" name="TextBox 7">
                <a:extLst>
                  <a:ext uri="{FF2B5EF4-FFF2-40B4-BE49-F238E27FC236}">
                    <a16:creationId xmlns:a16="http://schemas.microsoft.com/office/drawing/2014/main" id="{73473553-7F4E-F4EF-68B6-DA763E88876D}"/>
                  </a:ext>
                </a:extLst>
              </p:cNvPr>
              <p:cNvSpPr txBox="1"/>
              <p:nvPr/>
            </p:nvSpPr>
            <p:spPr>
              <a:xfrm>
                <a:off x="4510131" y="5573873"/>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There’s no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particular</a:t>
                </a:r>
                <a:r>
                  <a:rPr lang="en-US" sz="1200" dirty="0">
                    <a:latin typeface="Helvetica Neue" panose="02000503000000020004" pitchFamily="2" charset="0"/>
                    <a:ea typeface="Helvetica Neue" panose="02000503000000020004" pitchFamily="2" charset="0"/>
                    <a:cs typeface="Helvetica Neue" panose="02000503000000020004" pitchFamily="2" charset="0"/>
                  </a:rPr>
                  <a:t> animal in reality that “instantiates” the </a:t>
                </a:r>
                <a:r>
                  <a:rPr lang="en-US" sz="1200" i="1" dirty="0">
                    <a:latin typeface="Helvetica Neue" panose="02000503000000020004" pitchFamily="2" charset="0"/>
                    <a:ea typeface="Helvetica Neue" panose="02000503000000020004" pitchFamily="2" charset="0"/>
                    <a:cs typeface="Helvetica Neue" panose="02000503000000020004" pitchFamily="2" charset="0"/>
                  </a:rPr>
                  <a:t>universal</a:t>
                </a:r>
                <a:r>
                  <a:rPr lang="en-US" sz="1200" dirty="0">
                    <a:latin typeface="Helvetica Neue" panose="02000503000000020004" pitchFamily="2" charset="0"/>
                    <a:ea typeface="Helvetica Neue" panose="02000503000000020004" pitchFamily="2" charset="0"/>
                    <a:cs typeface="Helvetica Neue" panose="02000503000000020004" pitchFamily="2" charset="0"/>
                  </a:rPr>
                  <a:t> idea of a unicorn. </a:t>
                </a:r>
                <a:r>
                  <a:rPr lang="en-US"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HOWEVER</a:t>
                </a:r>
                <a:r>
                  <a:rPr lang="en-US" sz="1200" dirty="0">
                    <a:latin typeface="Helvetica Neue" panose="02000503000000020004" pitchFamily="2" charset="0"/>
                    <a:ea typeface="Helvetica Neue" panose="02000503000000020004" pitchFamily="2" charset="0"/>
                    <a:cs typeface="Helvetica Neue" panose="02000503000000020004" pitchFamily="2" charset="0"/>
                  </a:rPr>
                  <a:t>, there’s a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particular</a:t>
                </a:r>
                <a:r>
                  <a:rPr lang="en-US" sz="1200" dirty="0">
                    <a:latin typeface="Helvetica Neue" panose="02000503000000020004" pitchFamily="2" charset="0"/>
                    <a:ea typeface="Helvetica Neue" panose="02000503000000020004" pitchFamily="2" charset="0"/>
                    <a:cs typeface="Helvetica Neue" panose="02000503000000020004" pitchFamily="2" charset="0"/>
                  </a:rPr>
                  <a:t> fictional tale that “instantiates” the universal idea of a unicorn as a “mythical animal”.</a:t>
                </a:r>
              </a:p>
              <a:p>
                <a:pPr algn="ct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34" name="Picture 33">
              <a:extLst>
                <a:ext uri="{FF2B5EF4-FFF2-40B4-BE49-F238E27FC236}">
                  <a16:creationId xmlns:a16="http://schemas.microsoft.com/office/drawing/2014/main" id="{CE61B772-80FA-10B1-B03A-DB6196EC8693}"/>
                </a:ext>
              </a:extLst>
            </p:cNvPr>
            <p:cNvPicPr>
              <a:picLocks noChangeAspect="1"/>
            </p:cNvPicPr>
            <p:nvPr/>
          </p:nvPicPr>
          <p:blipFill>
            <a:blip r:embed="rId3"/>
            <a:srcRect r="1971"/>
            <a:stretch>
              <a:fillRect/>
            </a:stretch>
          </p:blipFill>
          <p:spPr>
            <a:xfrm>
              <a:off x="1033083" y="3059653"/>
              <a:ext cx="3184989" cy="2466653"/>
            </a:xfrm>
            <a:prstGeom prst="rect">
              <a:avLst/>
            </a:prstGeom>
            <a:ln>
              <a:solidFill>
                <a:schemeClr val="tx1"/>
              </a:solidFill>
            </a:ln>
          </p:spPr>
        </p:pic>
      </p:grpSp>
      <p:grpSp>
        <p:nvGrpSpPr>
          <p:cNvPr id="36" name="Group 35">
            <a:extLst>
              <a:ext uri="{FF2B5EF4-FFF2-40B4-BE49-F238E27FC236}">
                <a16:creationId xmlns:a16="http://schemas.microsoft.com/office/drawing/2014/main" id="{07F6A597-5A84-4023-06EA-1A5168E6FAD4}"/>
              </a:ext>
            </a:extLst>
          </p:cNvPr>
          <p:cNvGrpSpPr/>
          <p:nvPr/>
        </p:nvGrpSpPr>
        <p:grpSpPr>
          <a:xfrm>
            <a:off x="4479905" y="2474882"/>
            <a:ext cx="3194928" cy="4337988"/>
            <a:chOff x="4479905" y="2474882"/>
            <a:chExt cx="3194928" cy="4337988"/>
          </a:xfrm>
        </p:grpSpPr>
        <p:grpSp>
          <p:nvGrpSpPr>
            <p:cNvPr id="12" name="Group 11">
              <a:extLst>
                <a:ext uri="{FF2B5EF4-FFF2-40B4-BE49-F238E27FC236}">
                  <a16:creationId xmlns:a16="http://schemas.microsoft.com/office/drawing/2014/main" id="{1573733D-3B5A-D86F-6209-227106F32283}"/>
                </a:ext>
              </a:extLst>
            </p:cNvPr>
            <p:cNvGrpSpPr/>
            <p:nvPr/>
          </p:nvGrpSpPr>
          <p:grpSpPr>
            <a:xfrm>
              <a:off x="4479905" y="2474882"/>
              <a:ext cx="3184990" cy="4337988"/>
              <a:chOff x="1068510" y="2428268"/>
              <a:chExt cx="3184990" cy="4337988"/>
            </a:xfrm>
          </p:grpSpPr>
          <p:grpSp>
            <p:nvGrpSpPr>
              <p:cNvPr id="14" name="Group 13">
                <a:extLst>
                  <a:ext uri="{FF2B5EF4-FFF2-40B4-BE49-F238E27FC236}">
                    <a16:creationId xmlns:a16="http://schemas.microsoft.com/office/drawing/2014/main" id="{DCAFD7A9-08C7-7469-5922-3A14168DB509}"/>
                  </a:ext>
                </a:extLst>
              </p:cNvPr>
              <p:cNvGrpSpPr/>
              <p:nvPr/>
            </p:nvGrpSpPr>
            <p:grpSpPr>
              <a:xfrm>
                <a:off x="1068511" y="2428268"/>
                <a:ext cx="3184989" cy="3051425"/>
                <a:chOff x="1068511" y="2938409"/>
                <a:chExt cx="3184989" cy="3051425"/>
              </a:xfrm>
            </p:grpSpPr>
            <p:sp>
              <p:nvSpPr>
                <p:cNvPr id="16" name="Rectangle 15">
                  <a:extLst>
                    <a:ext uri="{FF2B5EF4-FFF2-40B4-BE49-F238E27FC236}">
                      <a16:creationId xmlns:a16="http://schemas.microsoft.com/office/drawing/2014/main" id="{05128810-AFA1-F88D-165C-7D467753507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1B6451-3A1F-94AE-7393-2186392098C9}"/>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Spiderman</a:t>
                  </a:r>
                </a:p>
              </p:txBody>
            </p:sp>
          </p:grpSp>
          <p:sp>
            <p:nvSpPr>
              <p:cNvPr id="15" name="TextBox 14">
                <a:extLst>
                  <a:ext uri="{FF2B5EF4-FFF2-40B4-BE49-F238E27FC236}">
                    <a16:creationId xmlns:a16="http://schemas.microsoft.com/office/drawing/2014/main" id="{A9C8F65A-D9DA-A597-4A1A-C26CD675F9C6}"/>
                  </a:ext>
                </a:extLst>
              </p:cNvPr>
              <p:cNvSpPr txBox="1"/>
              <p:nvPr/>
            </p:nvSpPr>
            <p:spPr>
              <a:xfrm>
                <a:off x="1068510" y="5565927"/>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There’s no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particular</a:t>
                </a:r>
                <a:r>
                  <a:rPr lang="en-US" sz="1200" dirty="0">
                    <a:latin typeface="Helvetica Neue" panose="02000503000000020004" pitchFamily="2" charset="0"/>
                    <a:ea typeface="Helvetica Neue" panose="02000503000000020004" pitchFamily="2" charset="0"/>
                    <a:cs typeface="Helvetica Neue" panose="02000503000000020004" pitchFamily="2" charset="0"/>
                  </a:rPr>
                  <a:t> person in reality that “instantiates” the </a:t>
                </a:r>
                <a:r>
                  <a:rPr lang="en-US" sz="1200" i="1" dirty="0">
                    <a:latin typeface="Helvetica Neue" panose="02000503000000020004" pitchFamily="2" charset="0"/>
                    <a:ea typeface="Helvetica Neue" panose="02000503000000020004" pitchFamily="2" charset="0"/>
                    <a:cs typeface="Helvetica Neue" panose="02000503000000020004" pitchFamily="2" charset="0"/>
                  </a:rPr>
                  <a:t>universal</a:t>
                </a:r>
                <a:r>
                  <a:rPr lang="en-US" sz="1200" dirty="0">
                    <a:latin typeface="Helvetica Neue" panose="02000503000000020004" pitchFamily="2" charset="0"/>
                    <a:ea typeface="Helvetica Neue" panose="02000503000000020004" pitchFamily="2" charset="0"/>
                    <a:cs typeface="Helvetica Neue" panose="02000503000000020004" pitchFamily="2" charset="0"/>
                  </a:rPr>
                  <a:t> idea of spiderman. </a:t>
                </a:r>
                <a:r>
                  <a:rPr lang="en-US"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HOWEVER</a:t>
                </a:r>
                <a:r>
                  <a:rPr lang="en-US" sz="1200" dirty="0">
                    <a:latin typeface="Helvetica Neue" panose="02000503000000020004" pitchFamily="2" charset="0"/>
                    <a:ea typeface="Helvetica Neue" panose="02000503000000020004" pitchFamily="2" charset="0"/>
                    <a:cs typeface="Helvetica Neue" panose="02000503000000020004" pitchFamily="2" charset="0"/>
                  </a:rPr>
                  <a:t>, there’s a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particular</a:t>
                </a:r>
                <a:r>
                  <a:rPr lang="en-US" sz="1200" dirty="0">
                    <a:latin typeface="Helvetica Neue" panose="02000503000000020004" pitchFamily="2" charset="0"/>
                    <a:ea typeface="Helvetica Neue" panose="02000503000000020004" pitchFamily="2" charset="0"/>
                    <a:cs typeface="Helvetica Neue" panose="02000503000000020004" pitchFamily="2" charset="0"/>
                  </a:rPr>
                  <a:t> comic book that “instantiates” the universal idea of “fantasy superhero spiderman”.</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 </a:t>
                </a:r>
              </a:p>
            </p:txBody>
          </p:sp>
        </p:grpSp>
        <p:pic>
          <p:nvPicPr>
            <p:cNvPr id="1026" name="Picture 2" descr="Comic Book Covers | Spiderman comic, Vintage comics, Old comic books">
              <a:extLst>
                <a:ext uri="{FF2B5EF4-FFF2-40B4-BE49-F238E27FC236}">
                  <a16:creationId xmlns:a16="http://schemas.microsoft.com/office/drawing/2014/main" id="{3A7E0449-A9D9-FA29-11A3-7C0FA7605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93" t="6259" r="7006" b="22694"/>
            <a:stretch>
              <a:fillRect/>
            </a:stretch>
          </p:blipFill>
          <p:spPr bwMode="auto">
            <a:xfrm>
              <a:off x="4489845" y="3059653"/>
              <a:ext cx="3184988" cy="2466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C8E3F305-A152-6880-3FA2-D7AF7695A13B}"/>
              </a:ext>
            </a:extLst>
          </p:cNvPr>
          <p:cNvGrpSpPr/>
          <p:nvPr/>
        </p:nvGrpSpPr>
        <p:grpSpPr>
          <a:xfrm>
            <a:off x="7911587" y="2474882"/>
            <a:ext cx="3194928" cy="4345934"/>
            <a:chOff x="7911587" y="2474882"/>
            <a:chExt cx="3194928" cy="4345934"/>
          </a:xfrm>
        </p:grpSpPr>
        <p:grpSp>
          <p:nvGrpSpPr>
            <p:cNvPr id="19" name="Group 18">
              <a:extLst>
                <a:ext uri="{FF2B5EF4-FFF2-40B4-BE49-F238E27FC236}">
                  <a16:creationId xmlns:a16="http://schemas.microsoft.com/office/drawing/2014/main" id="{2B5DBB8A-99A6-A221-8B7A-01ACB26A6300}"/>
                </a:ext>
              </a:extLst>
            </p:cNvPr>
            <p:cNvGrpSpPr/>
            <p:nvPr/>
          </p:nvGrpSpPr>
          <p:grpSpPr>
            <a:xfrm>
              <a:off x="7911587" y="2474882"/>
              <a:ext cx="3194928" cy="4345934"/>
              <a:chOff x="4500192" y="2428268"/>
              <a:chExt cx="3194928" cy="4345934"/>
            </a:xfrm>
          </p:grpSpPr>
          <p:grpSp>
            <p:nvGrpSpPr>
              <p:cNvPr id="21" name="Group 20">
                <a:extLst>
                  <a:ext uri="{FF2B5EF4-FFF2-40B4-BE49-F238E27FC236}">
                    <a16:creationId xmlns:a16="http://schemas.microsoft.com/office/drawing/2014/main" id="{4004E7C4-0E4E-C297-CF20-A938DA6C00DD}"/>
                  </a:ext>
                </a:extLst>
              </p:cNvPr>
              <p:cNvGrpSpPr/>
              <p:nvPr/>
            </p:nvGrpSpPr>
            <p:grpSpPr>
              <a:xfrm>
                <a:off x="4500192" y="2428268"/>
                <a:ext cx="3184989" cy="3051425"/>
                <a:chOff x="1068511" y="2938409"/>
                <a:chExt cx="3184989" cy="3051425"/>
              </a:xfrm>
            </p:grpSpPr>
            <p:sp>
              <p:nvSpPr>
                <p:cNvPr id="27" name="Rectangle 26">
                  <a:extLst>
                    <a:ext uri="{FF2B5EF4-FFF2-40B4-BE49-F238E27FC236}">
                      <a16:creationId xmlns:a16="http://schemas.microsoft.com/office/drawing/2014/main" id="{361BE55A-21F8-B892-44D9-E5467B4DC60B}"/>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3B3209F-48B7-802B-462C-99E4D59E9B17}"/>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Ghost</a:t>
                  </a:r>
                </a:p>
              </p:txBody>
            </p:sp>
          </p:grpSp>
          <p:sp>
            <p:nvSpPr>
              <p:cNvPr id="26" name="TextBox 25">
                <a:extLst>
                  <a:ext uri="{FF2B5EF4-FFF2-40B4-BE49-F238E27FC236}">
                    <a16:creationId xmlns:a16="http://schemas.microsoft.com/office/drawing/2014/main" id="{BC65828E-D0CA-2763-CA13-38AC9B748E1D}"/>
                  </a:ext>
                </a:extLst>
              </p:cNvPr>
              <p:cNvSpPr txBox="1"/>
              <p:nvPr/>
            </p:nvSpPr>
            <p:spPr>
              <a:xfrm>
                <a:off x="4510131" y="5573873"/>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There’s no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particular</a:t>
                </a:r>
                <a:r>
                  <a:rPr lang="en-US" sz="1200" dirty="0">
                    <a:latin typeface="Helvetica Neue" panose="02000503000000020004" pitchFamily="2" charset="0"/>
                    <a:ea typeface="Helvetica Neue" panose="02000503000000020004" pitchFamily="2" charset="0"/>
                    <a:cs typeface="Helvetica Neue" panose="02000503000000020004" pitchFamily="2" charset="0"/>
                  </a:rPr>
                  <a:t> entity in reality that “instantiates” the </a:t>
                </a:r>
                <a:r>
                  <a:rPr lang="en-US" sz="1200" i="1" dirty="0">
                    <a:latin typeface="Helvetica Neue" panose="02000503000000020004" pitchFamily="2" charset="0"/>
                    <a:ea typeface="Helvetica Neue" panose="02000503000000020004" pitchFamily="2" charset="0"/>
                    <a:cs typeface="Helvetica Neue" panose="02000503000000020004" pitchFamily="2" charset="0"/>
                  </a:rPr>
                  <a:t>universal</a:t>
                </a:r>
                <a:r>
                  <a:rPr lang="en-US" sz="1200" dirty="0">
                    <a:latin typeface="Helvetica Neue" panose="02000503000000020004" pitchFamily="2" charset="0"/>
                    <a:ea typeface="Helvetica Neue" panose="02000503000000020004" pitchFamily="2" charset="0"/>
                    <a:cs typeface="Helvetica Neue" panose="02000503000000020004" pitchFamily="2" charset="0"/>
                  </a:rPr>
                  <a:t> idea of a ghost. </a:t>
                </a:r>
                <a:r>
                  <a:rPr lang="en-US" sz="12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HOWEVER</a:t>
                </a:r>
                <a:r>
                  <a:rPr lang="en-US" sz="1200" dirty="0">
                    <a:latin typeface="Helvetica Neue" panose="02000503000000020004" pitchFamily="2" charset="0"/>
                    <a:ea typeface="Helvetica Neue" panose="02000503000000020004" pitchFamily="2" charset="0"/>
                    <a:cs typeface="Helvetica Neue" panose="02000503000000020004" pitchFamily="2" charset="0"/>
                  </a:rPr>
                  <a:t>, there’s a particular set of  phenomena that humana have had </a:t>
                </a:r>
                <a:r>
                  <a:rPr lang="en-US" sz="1200" dirty="0">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wrongful interpretations</a:t>
                </a:r>
                <a:r>
                  <a:rPr lang="en-US" sz="1200" dirty="0">
                    <a:latin typeface="Helvetica Neue" panose="02000503000000020004" pitchFamily="2" charset="0"/>
                    <a:ea typeface="Helvetica Neue" panose="02000503000000020004" pitchFamily="2" charset="0"/>
                    <a:cs typeface="Helvetica Neue" panose="02000503000000020004" pitchFamily="2" charset="0"/>
                  </a:rPr>
                  <a:t> of, e.g., mysterious sound or hallucination. </a:t>
                </a:r>
              </a:p>
            </p:txBody>
          </p:sp>
        </p:grpSp>
        <p:pic>
          <p:nvPicPr>
            <p:cNvPr id="1028" name="Picture 4" descr="Can Thermal Cameras Hunt Ghosts This Halloween — Thermascan Ltd">
              <a:extLst>
                <a:ext uri="{FF2B5EF4-FFF2-40B4-BE49-F238E27FC236}">
                  <a16:creationId xmlns:a16="http://schemas.microsoft.com/office/drawing/2014/main" id="{D08AB09B-22A0-BD0E-726B-80C2BC7F98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38" r="18046"/>
            <a:stretch>
              <a:fillRect/>
            </a:stretch>
          </p:blipFill>
          <p:spPr bwMode="auto">
            <a:xfrm>
              <a:off x="7921525" y="3045647"/>
              <a:ext cx="3184988" cy="2494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862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39C7D-C705-8E40-7550-2054235C6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18B38-30C2-34FC-45C8-35EAAAC3508F}"/>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755E9CBB-8D90-7A7E-3581-20745065EE6D}"/>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Psychopathy = Not “Real”</a:t>
            </a:r>
          </a:p>
          <a:p>
            <a:pPr algn="ctr"/>
            <a:r>
              <a:rPr lang="en-US" sz="1800" i="1" dirty="0"/>
              <a:t>To say that an idea of psychopathy is “</a:t>
            </a:r>
            <a:r>
              <a:rPr lang="en-US" sz="1800" i="1" dirty="0">
                <a:solidFill>
                  <a:srgbClr val="FF0000"/>
                </a:solidFill>
              </a:rPr>
              <a:t>not real</a:t>
            </a:r>
            <a:r>
              <a:rPr lang="en-US" sz="1800" i="1" dirty="0"/>
              <a:t>” is to say that “</a:t>
            </a:r>
            <a:r>
              <a:rPr lang="en-US" sz="1800" i="1" dirty="0">
                <a:solidFill>
                  <a:srgbClr val="FF0000"/>
                </a:solidFill>
              </a:rPr>
              <a:t>its reality is that of a fiction</a:t>
            </a:r>
            <a:r>
              <a:rPr lang="en-US" sz="1800" i="1" dirty="0"/>
              <a:t>” (Larsen, 2025, p. 213) </a:t>
            </a:r>
          </a:p>
        </p:txBody>
      </p:sp>
      <p:grpSp>
        <p:nvGrpSpPr>
          <p:cNvPr id="29" name="Group 28">
            <a:extLst>
              <a:ext uri="{FF2B5EF4-FFF2-40B4-BE49-F238E27FC236}">
                <a16:creationId xmlns:a16="http://schemas.microsoft.com/office/drawing/2014/main" id="{D20810B8-4A8F-79C5-4C84-4BF5953DBAFC}"/>
              </a:ext>
            </a:extLst>
          </p:cNvPr>
          <p:cNvGrpSpPr/>
          <p:nvPr/>
        </p:nvGrpSpPr>
        <p:grpSpPr>
          <a:xfrm>
            <a:off x="89176" y="2791875"/>
            <a:ext cx="3129962" cy="2743595"/>
            <a:chOff x="7337399" y="2254021"/>
            <a:chExt cx="3129962" cy="2743595"/>
          </a:xfrm>
        </p:grpSpPr>
        <p:grpSp>
          <p:nvGrpSpPr>
            <p:cNvPr id="30" name="Group 29">
              <a:extLst>
                <a:ext uri="{FF2B5EF4-FFF2-40B4-BE49-F238E27FC236}">
                  <a16:creationId xmlns:a16="http://schemas.microsoft.com/office/drawing/2014/main" id="{4EAB355B-A36B-E354-7A38-C74183BEB6D2}"/>
                </a:ext>
              </a:extLst>
            </p:cNvPr>
            <p:cNvGrpSpPr/>
            <p:nvPr/>
          </p:nvGrpSpPr>
          <p:grpSpPr>
            <a:xfrm>
              <a:off x="7337399" y="2254021"/>
              <a:ext cx="3129962" cy="2743595"/>
              <a:chOff x="6577013" y="2268246"/>
              <a:chExt cx="3129962" cy="2743595"/>
            </a:xfrm>
          </p:grpSpPr>
          <p:sp>
            <p:nvSpPr>
              <p:cNvPr id="32" name="Rectangle 31">
                <a:extLst>
                  <a:ext uri="{FF2B5EF4-FFF2-40B4-BE49-F238E27FC236}">
                    <a16:creationId xmlns:a16="http://schemas.microsoft.com/office/drawing/2014/main" id="{5712F53A-CADE-BBA9-E4A4-34B080767818}"/>
                  </a:ext>
                </a:extLst>
              </p:cNvPr>
              <p:cNvSpPr/>
              <p:nvPr/>
            </p:nvSpPr>
            <p:spPr>
              <a:xfrm>
                <a:off x="6577013" y="2796545"/>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EC33AC2-B33D-E0C3-A4CA-CB5678FDF838}"/>
                  </a:ext>
                </a:extLst>
              </p:cNvPr>
              <p:cNvSpPr txBox="1"/>
              <p:nvPr/>
            </p:nvSpPr>
            <p:spPr>
              <a:xfrm>
                <a:off x="6577014" y="2268246"/>
                <a:ext cx="3129961"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20-Item Checklist</a:t>
                </a:r>
              </a:p>
            </p:txBody>
          </p:sp>
        </p:grpSp>
        <p:pic>
          <p:nvPicPr>
            <p:cNvPr id="31" name="Picture 30">
              <a:extLst>
                <a:ext uri="{FF2B5EF4-FFF2-40B4-BE49-F238E27FC236}">
                  <a16:creationId xmlns:a16="http://schemas.microsoft.com/office/drawing/2014/main" id="{65EEBC66-E696-2489-436A-015B6387600E}"/>
                </a:ext>
              </a:extLst>
            </p:cNvPr>
            <p:cNvPicPr>
              <a:picLocks noChangeAspect="1"/>
            </p:cNvPicPr>
            <p:nvPr/>
          </p:nvPicPr>
          <p:blipFill>
            <a:blip r:embed="rId3"/>
            <a:stretch>
              <a:fillRect/>
            </a:stretch>
          </p:blipFill>
          <p:spPr>
            <a:xfrm>
              <a:off x="8136371" y="2913917"/>
              <a:ext cx="1530309" cy="1982446"/>
            </a:xfrm>
            <a:prstGeom prst="rect">
              <a:avLst/>
            </a:prstGeom>
            <a:ln>
              <a:solidFill>
                <a:schemeClr val="tx1"/>
              </a:solidFill>
            </a:ln>
            <a:effectLst>
              <a:outerShdw blurRad="50800" dist="38100" dir="2700000" algn="tl" rotWithShape="0">
                <a:prstClr val="black">
                  <a:alpha val="40000"/>
                </a:prstClr>
              </a:outerShdw>
            </a:effectLst>
          </p:spPr>
        </p:pic>
      </p:grpSp>
      <p:grpSp>
        <p:nvGrpSpPr>
          <p:cNvPr id="22" name="Group 21">
            <a:extLst>
              <a:ext uri="{FF2B5EF4-FFF2-40B4-BE49-F238E27FC236}">
                <a16:creationId xmlns:a16="http://schemas.microsoft.com/office/drawing/2014/main" id="{52120EA3-CD61-FF24-6546-3D6B23CAA95C}"/>
              </a:ext>
            </a:extLst>
          </p:cNvPr>
          <p:cNvGrpSpPr/>
          <p:nvPr/>
        </p:nvGrpSpPr>
        <p:grpSpPr>
          <a:xfrm>
            <a:off x="4816156" y="2791875"/>
            <a:ext cx="3137648" cy="2745120"/>
            <a:chOff x="2433529" y="2254021"/>
            <a:chExt cx="3137648" cy="2745120"/>
          </a:xfrm>
        </p:grpSpPr>
        <p:sp>
          <p:nvSpPr>
            <p:cNvPr id="23" name="Rectangle 22">
              <a:extLst>
                <a:ext uri="{FF2B5EF4-FFF2-40B4-BE49-F238E27FC236}">
                  <a16:creationId xmlns:a16="http://schemas.microsoft.com/office/drawing/2014/main" id="{8B2FF165-A4AD-E7B8-2F85-E4B20DABBF6B}"/>
                </a:ext>
              </a:extLst>
            </p:cNvPr>
            <p:cNvSpPr/>
            <p:nvPr/>
          </p:nvSpPr>
          <p:spPr>
            <a:xfrm>
              <a:off x="2433529" y="2783845"/>
              <a:ext cx="3129961"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052D2F8-AC5C-4FF1-552A-EC90F92ADA08}"/>
                </a:ext>
              </a:extLst>
            </p:cNvPr>
            <p:cNvPicPr>
              <a:picLocks noChangeAspect="1"/>
            </p:cNvPicPr>
            <p:nvPr/>
          </p:nvPicPr>
          <p:blipFill rotWithShape="1">
            <a:blip r:embed="rId4">
              <a:extLst>
                <a:ext uri="{28A0092B-C50C-407E-A947-70E740481C1C}">
                  <a14:useLocalDpi xmlns:a14="http://schemas.microsoft.com/office/drawing/2010/main" val="0"/>
                </a:ext>
              </a:extLst>
            </a:blip>
            <a:srcRect t="15512" b="5676"/>
            <a:stretch/>
          </p:blipFill>
          <p:spPr>
            <a:xfrm>
              <a:off x="2544084" y="2913917"/>
              <a:ext cx="2908849" cy="1955152"/>
            </a:xfrm>
            <a:prstGeom prst="rect">
              <a:avLst/>
            </a:prstGeom>
            <a:ln>
              <a:noFill/>
            </a:ln>
          </p:spPr>
        </p:pic>
        <p:sp>
          <p:nvSpPr>
            <p:cNvPr id="25" name="TextBox 24">
              <a:extLst>
                <a:ext uri="{FF2B5EF4-FFF2-40B4-BE49-F238E27FC236}">
                  <a16:creationId xmlns:a16="http://schemas.microsoft.com/office/drawing/2014/main" id="{CE536674-F88B-5194-A136-ADDCD344F757}"/>
                </a:ext>
              </a:extLst>
            </p:cNvPr>
            <p:cNvSpPr txBox="1"/>
            <p:nvPr/>
          </p:nvSpPr>
          <p:spPr>
            <a:xfrm>
              <a:off x="2441216" y="2254021"/>
              <a:ext cx="3129961"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The Cleckley/Hare Prototype</a:t>
              </a:r>
            </a:p>
          </p:txBody>
        </p:sp>
      </p:grpSp>
      <p:pic>
        <p:nvPicPr>
          <p:cNvPr id="37" name="Graphic 36" descr="Arrow Right with solid fill">
            <a:extLst>
              <a:ext uri="{FF2B5EF4-FFF2-40B4-BE49-F238E27FC236}">
                <a16:creationId xmlns:a16="http://schemas.microsoft.com/office/drawing/2014/main" id="{EF55D096-6E63-E23B-734A-B02D70224E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3579" y="3628782"/>
            <a:ext cx="1598080" cy="1598080"/>
          </a:xfrm>
          <a:prstGeom prst="rect">
            <a:avLst/>
          </a:prstGeom>
        </p:spPr>
      </p:pic>
      <p:sp>
        <p:nvSpPr>
          <p:cNvPr id="38" name="TextBox 37">
            <a:extLst>
              <a:ext uri="{FF2B5EF4-FFF2-40B4-BE49-F238E27FC236}">
                <a16:creationId xmlns:a16="http://schemas.microsoft.com/office/drawing/2014/main" id="{13E16135-079E-57C2-E632-B8229E317671}"/>
              </a:ext>
            </a:extLst>
          </p:cNvPr>
          <p:cNvSpPr txBox="1"/>
          <p:nvPr/>
        </p:nvSpPr>
        <p:spPr>
          <a:xfrm>
            <a:off x="3526261" y="3827657"/>
            <a:ext cx="1024639" cy="1200329"/>
          </a:xfrm>
          <a:prstGeom prst="rect">
            <a:avLst/>
          </a:prstGeom>
          <a:noFill/>
        </p:spPr>
        <p:txBody>
          <a:bodyPr wrap="none" rtlCol="0">
            <a:spAutoFit/>
          </a:bodyPr>
          <a:lstStyle/>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Selects</a:t>
            </a:r>
          </a:p>
          <a:p>
            <a:pPr algn="ctr"/>
            <a:endParaRPr lang="en-US" i="1"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i="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“Match”</a:t>
            </a:r>
          </a:p>
        </p:txBody>
      </p:sp>
      <p:sp>
        <p:nvSpPr>
          <p:cNvPr id="39" name="TextBox 38">
            <a:extLst>
              <a:ext uri="{FF2B5EF4-FFF2-40B4-BE49-F238E27FC236}">
                <a16:creationId xmlns:a16="http://schemas.microsoft.com/office/drawing/2014/main" id="{5AD8B2CE-C136-D51E-C133-3FA65EAA756E}"/>
              </a:ext>
            </a:extLst>
          </p:cNvPr>
          <p:cNvSpPr txBox="1"/>
          <p:nvPr/>
        </p:nvSpPr>
        <p:spPr>
          <a:xfrm>
            <a:off x="89176" y="5602104"/>
            <a:ext cx="3124403"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tool “selects” a person that appears to “match” the 20-item checklist</a:t>
            </a:r>
          </a:p>
        </p:txBody>
      </p:sp>
      <p:sp>
        <p:nvSpPr>
          <p:cNvPr id="40" name="TextBox 39">
            <a:extLst>
              <a:ext uri="{FF2B5EF4-FFF2-40B4-BE49-F238E27FC236}">
                <a16:creationId xmlns:a16="http://schemas.microsoft.com/office/drawing/2014/main" id="{82870209-3A3E-BB66-0E56-97018707387C}"/>
              </a:ext>
            </a:extLst>
          </p:cNvPr>
          <p:cNvSpPr txBox="1"/>
          <p:nvPr/>
        </p:nvSpPr>
        <p:spPr>
          <a:xfrm>
            <a:off x="4811659" y="5602104"/>
            <a:ext cx="3124403" cy="1200329"/>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persons “selected” accurately represent the “prototype” = they are real people</a:t>
            </a:r>
          </a:p>
        </p:txBody>
      </p:sp>
      <p:pic>
        <p:nvPicPr>
          <p:cNvPr id="41" name="Graphic 40" descr="Close with solid fill">
            <a:extLst>
              <a:ext uri="{FF2B5EF4-FFF2-40B4-BE49-F238E27FC236}">
                <a16:creationId xmlns:a16="http://schemas.microsoft.com/office/drawing/2014/main" id="{8A7884B9-581E-C9FE-71B8-2E9B708FCF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69530" y="3412151"/>
            <a:ext cx="2215296" cy="2215296"/>
          </a:xfrm>
          <a:prstGeom prst="rect">
            <a:avLst/>
          </a:prstGeom>
        </p:spPr>
      </p:pic>
      <p:pic>
        <p:nvPicPr>
          <p:cNvPr id="42" name="Graphic 41" descr="Arrow Right with solid fill">
            <a:extLst>
              <a:ext uri="{FF2B5EF4-FFF2-40B4-BE49-F238E27FC236}">
                <a16:creationId xmlns:a16="http://schemas.microsoft.com/office/drawing/2014/main" id="{FDCD8F1F-5B76-3B9E-37C5-8C7F711662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2177" y="3645194"/>
            <a:ext cx="1598080" cy="1598080"/>
          </a:xfrm>
          <a:prstGeom prst="rect">
            <a:avLst/>
          </a:prstGeom>
        </p:spPr>
      </p:pic>
      <p:sp>
        <p:nvSpPr>
          <p:cNvPr id="43" name="TextBox 42">
            <a:extLst>
              <a:ext uri="{FF2B5EF4-FFF2-40B4-BE49-F238E27FC236}">
                <a16:creationId xmlns:a16="http://schemas.microsoft.com/office/drawing/2014/main" id="{E40F68D5-94F5-803C-F2B3-5739B3517420}"/>
              </a:ext>
            </a:extLst>
          </p:cNvPr>
          <p:cNvSpPr txBox="1"/>
          <p:nvPr/>
        </p:nvSpPr>
        <p:spPr>
          <a:xfrm>
            <a:off x="8101170" y="3856261"/>
            <a:ext cx="1552027" cy="1477328"/>
          </a:xfrm>
          <a:prstGeom prst="rect">
            <a:avLst/>
          </a:prstGeom>
          <a:noFill/>
        </p:spPr>
        <p:txBody>
          <a:bodyPr wrap="none" rtlCol="0">
            <a:spAutoFit/>
          </a:bodyPr>
          <a:lstStyle/>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They do NOT</a:t>
            </a:r>
          </a:p>
          <a:p>
            <a:pPr algn="ctr"/>
            <a:endParaRPr lang="en-US" i="1" dirty="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i="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Instantiate a </a:t>
            </a: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Universal</a:t>
            </a:r>
          </a:p>
        </p:txBody>
      </p:sp>
      <p:sp>
        <p:nvSpPr>
          <p:cNvPr id="44" name="TextBox 43">
            <a:extLst>
              <a:ext uri="{FF2B5EF4-FFF2-40B4-BE49-F238E27FC236}">
                <a16:creationId xmlns:a16="http://schemas.microsoft.com/office/drawing/2014/main" id="{187FB6E5-F4AF-4E4F-E907-4172C110F77F}"/>
              </a:ext>
            </a:extLst>
          </p:cNvPr>
          <p:cNvSpPr txBox="1"/>
          <p:nvPr/>
        </p:nvSpPr>
        <p:spPr>
          <a:xfrm>
            <a:off x="9984827" y="2791874"/>
            <a:ext cx="2124623" cy="461665"/>
          </a:xfrm>
          <a:prstGeom prst="rect">
            <a:avLst/>
          </a:prstGeom>
          <a:solidFill>
            <a:schemeClr val="tx1"/>
          </a:solidFill>
        </p:spPr>
        <p:txBody>
          <a:bodyPr wrap="square" rtlCol="0">
            <a:spAutoFit/>
          </a:bodyPr>
          <a:lstStyle/>
          <a:p>
            <a:pPr algn="ctr"/>
            <a:r>
              <a:rPr lang="en-US" sz="2400" dirty="0">
                <a:solidFill>
                  <a:schemeClr val="bg1"/>
                </a:solidFill>
                <a:latin typeface="Agency FB" panose="020B0503020202020204" pitchFamily="34" charset="77"/>
              </a:rPr>
              <a:t>Idea of Psychopathy</a:t>
            </a:r>
          </a:p>
        </p:txBody>
      </p:sp>
      <p:sp>
        <p:nvSpPr>
          <p:cNvPr id="45" name="Rectangle 44">
            <a:extLst>
              <a:ext uri="{FF2B5EF4-FFF2-40B4-BE49-F238E27FC236}">
                <a16:creationId xmlns:a16="http://schemas.microsoft.com/office/drawing/2014/main" id="{8BE279AE-EB01-2D16-498F-8E6483076FA4}"/>
              </a:ext>
            </a:extLst>
          </p:cNvPr>
          <p:cNvSpPr/>
          <p:nvPr/>
        </p:nvSpPr>
        <p:spPr>
          <a:xfrm>
            <a:off x="9965899" y="3319393"/>
            <a:ext cx="2124623" cy="221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2" descr="The Mask of Sanity: An Attempt to Clarify Some Issues about the So-Called  Psychopathic: Cleckley, Hervey: 9781614277828: Books - Amazon.ca">
            <a:extLst>
              <a:ext uri="{FF2B5EF4-FFF2-40B4-BE49-F238E27FC236}">
                <a16:creationId xmlns:a16="http://schemas.microsoft.com/office/drawing/2014/main" id="{20842DCD-DA4A-A728-17A2-C9762C45C28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071364" y="3412152"/>
            <a:ext cx="926045" cy="1389068"/>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810CABAA-1F6A-C047-44ED-4A107FAD2B29}"/>
              </a:ext>
            </a:extLst>
          </p:cNvPr>
          <p:cNvPicPr>
            <a:picLocks noChangeAspect="1"/>
          </p:cNvPicPr>
          <p:nvPr/>
        </p:nvPicPr>
        <p:blipFill>
          <a:blip r:embed="rId10"/>
          <a:stretch>
            <a:fillRect/>
          </a:stretch>
        </p:blipFill>
        <p:spPr>
          <a:xfrm>
            <a:off x="11069218" y="4045150"/>
            <a:ext cx="896976" cy="1389067"/>
          </a:xfrm>
          <a:prstGeom prst="rect">
            <a:avLst/>
          </a:prstGeom>
          <a:ln>
            <a:solidFill>
              <a:schemeClr val="tx1"/>
            </a:solidFill>
          </a:ln>
          <a:effectLst>
            <a:outerShdw blurRad="50800" dist="38100" dir="2700000" algn="tl" rotWithShape="0">
              <a:prstClr val="black">
                <a:alpha val="40000"/>
              </a:prstClr>
            </a:outerShdw>
          </a:effectLst>
        </p:spPr>
      </p:pic>
      <p:sp>
        <p:nvSpPr>
          <p:cNvPr id="48" name="TextBox 47">
            <a:extLst>
              <a:ext uri="{FF2B5EF4-FFF2-40B4-BE49-F238E27FC236}">
                <a16:creationId xmlns:a16="http://schemas.microsoft.com/office/drawing/2014/main" id="{15975FC1-3D60-872E-14D3-9F993CA481E4}"/>
              </a:ext>
            </a:extLst>
          </p:cNvPr>
          <p:cNvSpPr txBox="1"/>
          <p:nvPr/>
        </p:nvSpPr>
        <p:spPr>
          <a:xfrm>
            <a:off x="9984826" y="5625141"/>
            <a:ext cx="2111761"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No human beings instantiate the idea of psychopathy</a:t>
            </a:r>
          </a:p>
        </p:txBody>
      </p:sp>
      <p:grpSp>
        <p:nvGrpSpPr>
          <p:cNvPr id="7" name="Group 6">
            <a:extLst>
              <a:ext uri="{FF2B5EF4-FFF2-40B4-BE49-F238E27FC236}">
                <a16:creationId xmlns:a16="http://schemas.microsoft.com/office/drawing/2014/main" id="{5F9EC0F8-4F35-DE81-5463-D8DBCA671C34}"/>
              </a:ext>
            </a:extLst>
          </p:cNvPr>
          <p:cNvGrpSpPr/>
          <p:nvPr/>
        </p:nvGrpSpPr>
        <p:grpSpPr>
          <a:xfrm>
            <a:off x="8742763" y="2441184"/>
            <a:ext cx="1631491" cy="964344"/>
            <a:chOff x="8742763" y="2441184"/>
            <a:chExt cx="1631491" cy="964344"/>
          </a:xfrm>
        </p:grpSpPr>
        <p:pic>
          <p:nvPicPr>
            <p:cNvPr id="6" name="Graphic 5" descr="Arrow: Vertical U-turn with solid fill">
              <a:extLst>
                <a:ext uri="{FF2B5EF4-FFF2-40B4-BE49-F238E27FC236}">
                  <a16:creationId xmlns:a16="http://schemas.microsoft.com/office/drawing/2014/main" id="{94A7EC81-86FC-D358-27FF-826C77D8CE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6200000">
              <a:off x="9101309" y="2132582"/>
              <a:ext cx="914400" cy="1631491"/>
            </a:xfrm>
            <a:prstGeom prst="rect">
              <a:avLst/>
            </a:prstGeom>
          </p:spPr>
        </p:pic>
        <p:sp>
          <p:nvSpPr>
            <p:cNvPr id="4" name="TextBox 3">
              <a:extLst>
                <a:ext uri="{FF2B5EF4-FFF2-40B4-BE49-F238E27FC236}">
                  <a16:creationId xmlns:a16="http://schemas.microsoft.com/office/drawing/2014/main" id="{D1EF88FB-C696-30E6-8127-E2687644E2A3}"/>
                </a:ext>
              </a:extLst>
            </p:cNvPr>
            <p:cNvSpPr txBox="1"/>
            <p:nvPr/>
          </p:nvSpPr>
          <p:spPr>
            <a:xfrm>
              <a:off x="9320981" y="2441184"/>
              <a:ext cx="955711" cy="400110"/>
            </a:xfrm>
            <a:prstGeom prst="rect">
              <a:avLst/>
            </a:prstGeom>
            <a:solidFill>
              <a:srgbClr val="FF0000"/>
            </a:solidFill>
            <a:ln>
              <a:noFill/>
            </a:ln>
          </p:spPr>
          <p:txBody>
            <a:bodyPr wrap="none" rtlCol="0">
              <a:spAutoFit/>
            </a:bodyPr>
            <a:lstStyle/>
            <a:p>
              <a:pPr algn="l"/>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Fiction</a:t>
              </a:r>
            </a:p>
          </p:txBody>
        </p:sp>
      </p:grpSp>
    </p:spTree>
    <p:extLst>
      <p:ext uri="{BB962C8B-B14F-4D97-AF65-F5344CB8AC3E}">
        <p14:creationId xmlns:p14="http://schemas.microsoft.com/office/powerpoint/2010/main" val="306004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F3770-B6ED-99E8-7500-527301757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2BC2A-FAD9-E684-9E52-F03F83809079}"/>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1E7D1269-58B6-F78E-ACE8-475C94A5EFE2}"/>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Explanatorily Good</a:t>
            </a:r>
          </a:p>
          <a:p>
            <a:pPr algn="ctr"/>
            <a:r>
              <a:rPr lang="en-US" sz="1800" i="1" dirty="0"/>
              <a:t>The proposal that psychopathy is “not real” can indisputably explain the lack of evidence in psychopathy research…</a:t>
            </a:r>
          </a:p>
        </p:txBody>
      </p:sp>
      <p:grpSp>
        <p:nvGrpSpPr>
          <p:cNvPr id="12" name="Group 11">
            <a:extLst>
              <a:ext uri="{FF2B5EF4-FFF2-40B4-BE49-F238E27FC236}">
                <a16:creationId xmlns:a16="http://schemas.microsoft.com/office/drawing/2014/main" id="{694FDCAB-B3E5-3778-A81C-94E6D013C1C3}"/>
              </a:ext>
            </a:extLst>
          </p:cNvPr>
          <p:cNvGrpSpPr/>
          <p:nvPr/>
        </p:nvGrpSpPr>
        <p:grpSpPr>
          <a:xfrm>
            <a:off x="371769" y="2571268"/>
            <a:ext cx="4255182" cy="4228608"/>
            <a:chOff x="3968409" y="2522679"/>
            <a:chExt cx="4255182" cy="4228608"/>
          </a:xfrm>
        </p:grpSpPr>
        <p:grpSp>
          <p:nvGrpSpPr>
            <p:cNvPr id="4" name="Group 3">
              <a:extLst>
                <a:ext uri="{FF2B5EF4-FFF2-40B4-BE49-F238E27FC236}">
                  <a16:creationId xmlns:a16="http://schemas.microsoft.com/office/drawing/2014/main" id="{DCF0F4D3-3A70-D59B-FF02-796328E4848F}"/>
                </a:ext>
              </a:extLst>
            </p:cNvPr>
            <p:cNvGrpSpPr/>
            <p:nvPr/>
          </p:nvGrpSpPr>
          <p:grpSpPr>
            <a:xfrm>
              <a:off x="3968409" y="2522679"/>
              <a:ext cx="4255182" cy="4228608"/>
              <a:chOff x="6845437" y="2574412"/>
              <a:chExt cx="4255182" cy="4228608"/>
            </a:xfrm>
          </p:grpSpPr>
          <p:grpSp>
            <p:nvGrpSpPr>
              <p:cNvPr id="7" name="Group 6">
                <a:extLst>
                  <a:ext uri="{FF2B5EF4-FFF2-40B4-BE49-F238E27FC236}">
                    <a16:creationId xmlns:a16="http://schemas.microsoft.com/office/drawing/2014/main" id="{43871C0D-3D6F-3E9A-62FD-EAADDCC47491}"/>
                  </a:ext>
                </a:extLst>
              </p:cNvPr>
              <p:cNvGrpSpPr/>
              <p:nvPr/>
            </p:nvGrpSpPr>
            <p:grpSpPr>
              <a:xfrm>
                <a:off x="6845437" y="2574412"/>
                <a:ext cx="4255182" cy="3305278"/>
                <a:chOff x="137784" y="4136231"/>
                <a:chExt cx="3949423" cy="3305278"/>
              </a:xfrm>
            </p:grpSpPr>
            <p:sp>
              <p:nvSpPr>
                <p:cNvPr id="10" name="Rectangle 9">
                  <a:extLst>
                    <a:ext uri="{FF2B5EF4-FFF2-40B4-BE49-F238E27FC236}">
                      <a16:creationId xmlns:a16="http://schemas.microsoft.com/office/drawing/2014/main" id="{D128ED3E-D54D-8148-80DB-BDF5F9C7BB45}"/>
                    </a:ext>
                  </a:extLst>
                </p:cNvPr>
                <p:cNvSpPr/>
                <p:nvPr/>
              </p:nvSpPr>
              <p:spPr>
                <a:xfrm>
                  <a:off x="137784" y="4718843"/>
                  <a:ext cx="3949423" cy="2722666"/>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8CE2DBC7-439D-310C-08E8-977E21720B73}"/>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Psychopathy = Not “Real”</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8" name="TextBox 7">
                <a:extLst>
                  <a:ext uri="{FF2B5EF4-FFF2-40B4-BE49-F238E27FC236}">
                    <a16:creationId xmlns:a16="http://schemas.microsoft.com/office/drawing/2014/main" id="{07B6A311-6F81-2B3C-D1B5-01DAF79CE56B}"/>
                  </a:ext>
                </a:extLst>
              </p:cNvPr>
              <p:cNvSpPr txBox="1"/>
              <p:nvPr/>
            </p:nvSpPr>
            <p:spPr>
              <a:xfrm>
                <a:off x="6845437" y="5879690"/>
                <a:ext cx="4255182"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idea is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wrongheaded</a:t>
                </a:r>
                <a:r>
                  <a:rPr lang="en-US" dirty="0">
                    <a:latin typeface="Helvetica Neue" panose="02000503000000020004" pitchFamily="2" charset="0"/>
                    <a:ea typeface="Helvetica Neue" panose="02000503000000020004" pitchFamily="2" charset="0"/>
                    <a:cs typeface="Helvetica Neue" panose="02000503000000020004" pitchFamily="2" charset="0"/>
                  </a:rPr>
                  <a:t>; there is no entity in reality (i.e., person) that matches the idea of a “psychopath”</a:t>
                </a:r>
              </a:p>
            </p:txBody>
          </p:sp>
        </p:grpSp>
        <p:pic>
          <p:nvPicPr>
            <p:cNvPr id="1026" name="Picture 2" descr="Disappear Images – Browse 122,350 Stock Photos, Vectors, and Video | Adobe  Stock">
              <a:extLst>
                <a:ext uri="{FF2B5EF4-FFF2-40B4-BE49-F238E27FC236}">
                  <a16:creationId xmlns:a16="http://schemas.microsoft.com/office/drawing/2014/main" id="{6D0B55F1-DD30-B212-5943-9082955B1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23"/>
            <a:stretch>
              <a:fillRect/>
            </a:stretch>
          </p:blipFill>
          <p:spPr bwMode="auto">
            <a:xfrm>
              <a:off x="3968409" y="3105291"/>
              <a:ext cx="4255182" cy="2722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16" name="Graphic 15" descr="Arrow Right with solid fill">
            <a:extLst>
              <a:ext uri="{FF2B5EF4-FFF2-40B4-BE49-F238E27FC236}">
                <a16:creationId xmlns:a16="http://schemas.microsoft.com/office/drawing/2014/main" id="{DD2507BF-1FBE-3F88-51C5-42AAF66998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2307" y="3644101"/>
            <a:ext cx="1749363" cy="1749363"/>
          </a:xfrm>
          <a:prstGeom prst="rect">
            <a:avLst/>
          </a:prstGeom>
        </p:spPr>
      </p:pic>
      <p:sp>
        <p:nvSpPr>
          <p:cNvPr id="19" name="TextBox 18">
            <a:extLst>
              <a:ext uri="{FF2B5EF4-FFF2-40B4-BE49-F238E27FC236}">
                <a16:creationId xmlns:a16="http://schemas.microsoft.com/office/drawing/2014/main" id="{BB80D8A4-8F79-DD0E-AE90-320214522377}"/>
              </a:ext>
            </a:extLst>
          </p:cNvPr>
          <p:cNvSpPr txBox="1"/>
          <p:nvPr/>
        </p:nvSpPr>
        <p:spPr>
          <a:xfrm>
            <a:off x="7105884" y="5874917"/>
            <a:ext cx="4255182"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Trivial Truth: If some entity is not real –if it doesn’t exist – then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you’ll never find any clear evidence </a:t>
            </a:r>
            <a:r>
              <a:rPr lang="en-US" dirty="0">
                <a:latin typeface="Helvetica Neue" panose="02000503000000020004" pitchFamily="2" charset="0"/>
                <a:ea typeface="Helvetica Neue" panose="02000503000000020004" pitchFamily="2" charset="0"/>
                <a:cs typeface="Helvetica Neue" panose="02000503000000020004" pitchFamily="2" charset="0"/>
              </a:rPr>
              <a:t>of it..!</a:t>
            </a:r>
          </a:p>
        </p:txBody>
      </p:sp>
      <p:grpSp>
        <p:nvGrpSpPr>
          <p:cNvPr id="14" name="Group 13">
            <a:extLst>
              <a:ext uri="{FF2B5EF4-FFF2-40B4-BE49-F238E27FC236}">
                <a16:creationId xmlns:a16="http://schemas.microsoft.com/office/drawing/2014/main" id="{913E55D2-4D7C-2790-A9FF-6A3D83FE3138}"/>
              </a:ext>
            </a:extLst>
          </p:cNvPr>
          <p:cNvGrpSpPr/>
          <p:nvPr/>
        </p:nvGrpSpPr>
        <p:grpSpPr>
          <a:xfrm>
            <a:off x="7105884" y="2569214"/>
            <a:ext cx="4255182" cy="3266099"/>
            <a:chOff x="7105884" y="2569214"/>
            <a:chExt cx="4255182" cy="3266099"/>
          </a:xfrm>
        </p:grpSpPr>
        <p:sp>
          <p:nvSpPr>
            <p:cNvPr id="9" name="TextBox 8">
              <a:extLst>
                <a:ext uri="{FF2B5EF4-FFF2-40B4-BE49-F238E27FC236}">
                  <a16:creationId xmlns:a16="http://schemas.microsoft.com/office/drawing/2014/main" id="{7BA41085-CB85-58CE-FD4A-C2B947B5B869}"/>
                </a:ext>
              </a:extLst>
            </p:cNvPr>
            <p:cNvSpPr txBox="1"/>
            <p:nvPr/>
          </p:nvSpPr>
          <p:spPr>
            <a:xfrm>
              <a:off x="7105884" y="2569214"/>
              <a:ext cx="4255182" cy="523220"/>
            </a:xfrm>
            <a:prstGeom prst="rect">
              <a:avLst/>
            </a:prstGeom>
            <a:solidFill>
              <a:schemeClr val="tx1"/>
            </a:solidFill>
          </p:spPr>
          <p:txBody>
            <a:bodyPr wrap="square" rtlCol="0">
              <a:spAutoFit/>
            </a:bodyPr>
            <a:lstStyle/>
            <a:p>
              <a:pPr algn="ctr"/>
              <a:r>
                <a:rPr lang="en-US" sz="2800" b="1" dirty="0">
                  <a:solidFill>
                    <a:schemeClr val="bg1"/>
                  </a:solidFill>
                  <a:latin typeface="Agency FB" panose="020B0503020202020204" pitchFamily="34" charset="77"/>
                </a:rPr>
                <a:t>Result: Spurious Findings!</a:t>
              </a:r>
            </a:p>
          </p:txBody>
        </p:sp>
        <p:pic>
          <p:nvPicPr>
            <p:cNvPr id="13" name="Picture 2" descr="silhouettes of wondering person illustration 47522488 Vector Art at Vecteezy">
              <a:extLst>
                <a:ext uri="{FF2B5EF4-FFF2-40B4-BE49-F238E27FC236}">
                  <a16:creationId xmlns:a16="http://schemas.microsoft.com/office/drawing/2014/main" id="{697073B3-77AF-2939-FEC5-D017716B35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789" b="20800"/>
            <a:stretch>
              <a:fillRect/>
            </a:stretch>
          </p:blipFill>
          <p:spPr bwMode="auto">
            <a:xfrm>
              <a:off x="7105884" y="3195113"/>
              <a:ext cx="4221540" cy="2640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18" name="Graphic 17" descr="Checkmark with solid fill">
            <a:extLst>
              <a:ext uri="{FF2B5EF4-FFF2-40B4-BE49-F238E27FC236}">
                <a16:creationId xmlns:a16="http://schemas.microsoft.com/office/drawing/2014/main" id="{2E2219D3-F538-4898-328F-A8BAE547B6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3631" y="1922862"/>
            <a:ext cx="4596600" cy="4596600"/>
          </a:xfrm>
          <a:prstGeom prst="rect">
            <a:avLst/>
          </a:prstGeom>
        </p:spPr>
      </p:pic>
    </p:spTree>
    <p:extLst>
      <p:ext uri="{BB962C8B-B14F-4D97-AF65-F5344CB8AC3E}">
        <p14:creationId xmlns:p14="http://schemas.microsoft.com/office/powerpoint/2010/main" val="1248314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B126-B22D-B90A-B778-CAE56300B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88C9F-BF44-CCEC-54DC-B2F4C7D041D8}"/>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1FC836B3-118B-F449-6CD0-DD51B36A7D00}"/>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solidFill>
                  <a:srgbClr val="61A2A7"/>
                </a:solidFill>
              </a:rPr>
              <a:t>Question:</a:t>
            </a:r>
          </a:p>
          <a:p>
            <a:pPr algn="ctr"/>
            <a:r>
              <a:rPr lang="en-CA" sz="3200" i="1" dirty="0"/>
              <a:t>If psychopathy is “</a:t>
            </a:r>
            <a:r>
              <a:rPr lang="en-CA" sz="3200" i="1" dirty="0">
                <a:solidFill>
                  <a:srgbClr val="FF0000"/>
                </a:solidFill>
              </a:rPr>
              <a:t>not real</a:t>
            </a:r>
            <a:r>
              <a:rPr lang="en-CA" sz="3200" i="1" dirty="0"/>
              <a:t>” – and there has never been any evidence of it – </a:t>
            </a:r>
            <a:r>
              <a:rPr lang="en-CA" sz="3200" i="1" dirty="0">
                <a:solidFill>
                  <a:srgbClr val="FF0000"/>
                </a:solidFill>
              </a:rPr>
              <a:t>why do scientists keep “believing”</a:t>
            </a:r>
            <a:r>
              <a:rPr lang="en-CA" sz="3200" i="1" dirty="0"/>
              <a:t> in and perpetuate the idea of psychopathy…?</a:t>
            </a:r>
          </a:p>
          <a:p>
            <a:pPr algn="ctr"/>
            <a:endParaRPr lang="en-CA" sz="3200" i="1" dirty="0"/>
          </a:p>
          <a:p>
            <a:pPr algn="ctr"/>
            <a:endParaRPr lang="en-CA" sz="3200" i="1" dirty="0"/>
          </a:p>
        </p:txBody>
      </p:sp>
      <p:sp>
        <p:nvSpPr>
          <p:cNvPr id="9" name="TextBox 8">
            <a:extLst>
              <a:ext uri="{FF2B5EF4-FFF2-40B4-BE49-F238E27FC236}">
                <a16:creationId xmlns:a16="http://schemas.microsoft.com/office/drawing/2014/main" id="{29143FE2-3335-22BA-E1E3-1E65D46F9A9D}"/>
              </a:ext>
            </a:extLst>
          </p:cNvPr>
          <p:cNvSpPr txBox="1"/>
          <p:nvPr/>
        </p:nvSpPr>
        <p:spPr>
          <a:xfrm>
            <a:off x="4982447" y="6515177"/>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pic>
        <p:nvPicPr>
          <p:cNvPr id="3074" name="Picture 2" descr="Woman Kneeling Praying Modern House Sunset Stock Photo 2273773941 |  Shutterstock">
            <a:extLst>
              <a:ext uri="{FF2B5EF4-FFF2-40B4-BE49-F238E27FC236}">
                <a16:creationId xmlns:a16="http://schemas.microsoft.com/office/drawing/2014/main" id="{3508B8CE-F062-6DB9-E0EB-32223F68B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72"/>
          <a:stretch>
            <a:fillRect/>
          </a:stretch>
        </p:blipFill>
        <p:spPr bwMode="auto">
          <a:xfrm>
            <a:off x="4054059" y="3707455"/>
            <a:ext cx="4097134" cy="271881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300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9E1CA-7A17-4DC1-EDFA-A3AC2C070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AF558-EBB1-09C7-9B78-130B5CE294AA}"/>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4D835830-C371-E559-62B0-2D4E4208FC50}"/>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solidFill>
                  <a:srgbClr val="61A2A7"/>
                </a:solidFill>
              </a:rPr>
              <a:t>ANSWER:</a:t>
            </a:r>
          </a:p>
          <a:p>
            <a:pPr algn="ctr"/>
            <a:r>
              <a:rPr lang="en-CA" sz="3200" i="1" dirty="0"/>
              <a:t>…maybe because psychopathy is a “</a:t>
            </a:r>
            <a:r>
              <a:rPr lang="en-CA" sz="3200" i="1" dirty="0">
                <a:solidFill>
                  <a:srgbClr val="FF0000"/>
                </a:solidFill>
              </a:rPr>
              <a:t>zombie</a:t>
            </a:r>
            <a:r>
              <a:rPr lang="en-CA" sz="3200" i="1" dirty="0"/>
              <a:t>” idea…</a:t>
            </a:r>
          </a:p>
          <a:p>
            <a:pPr algn="ctr"/>
            <a:endParaRPr lang="en-CA" sz="3200" i="1" dirty="0"/>
          </a:p>
          <a:p>
            <a:pPr algn="ctr"/>
            <a:endParaRPr lang="en-CA" sz="3200" i="1" dirty="0"/>
          </a:p>
        </p:txBody>
      </p:sp>
      <p:sp>
        <p:nvSpPr>
          <p:cNvPr id="9" name="TextBox 8">
            <a:extLst>
              <a:ext uri="{FF2B5EF4-FFF2-40B4-BE49-F238E27FC236}">
                <a16:creationId xmlns:a16="http://schemas.microsoft.com/office/drawing/2014/main" id="{9480817F-50BC-42FF-A9F2-E9C3A983FD55}"/>
              </a:ext>
            </a:extLst>
          </p:cNvPr>
          <p:cNvSpPr txBox="1"/>
          <p:nvPr/>
        </p:nvSpPr>
        <p:spPr>
          <a:xfrm>
            <a:off x="4982447" y="6515177"/>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pic>
        <p:nvPicPr>
          <p:cNvPr id="4" name="Picture 3">
            <a:extLst>
              <a:ext uri="{FF2B5EF4-FFF2-40B4-BE49-F238E27FC236}">
                <a16:creationId xmlns:a16="http://schemas.microsoft.com/office/drawing/2014/main" id="{00D6957A-8CCC-1D2D-7913-FC7D36CE70E7}"/>
              </a:ext>
            </a:extLst>
          </p:cNvPr>
          <p:cNvPicPr>
            <a:picLocks noChangeAspect="1"/>
          </p:cNvPicPr>
          <p:nvPr/>
        </p:nvPicPr>
        <p:blipFill>
          <a:blip r:embed="rId3"/>
          <a:stretch>
            <a:fillRect/>
          </a:stretch>
        </p:blipFill>
        <p:spPr>
          <a:xfrm>
            <a:off x="3396776" y="2827307"/>
            <a:ext cx="5398447" cy="359896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4177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What is a “Zombie” Idea..?</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sp>
        <p:nvSpPr>
          <p:cNvPr id="9" name="TextBox 8">
            <a:extLst>
              <a:ext uri="{FF2B5EF4-FFF2-40B4-BE49-F238E27FC236}">
                <a16:creationId xmlns:a16="http://schemas.microsoft.com/office/drawing/2014/main" id="{FF8F647D-A077-DDD0-F302-A72EB3A8E0D9}"/>
              </a:ext>
            </a:extLst>
          </p:cNvPr>
          <p:cNvSpPr txBox="1"/>
          <p:nvPr/>
        </p:nvSpPr>
        <p:spPr>
          <a:xfrm>
            <a:off x="4834971" y="6453578"/>
            <a:ext cx="2515432" cy="276999"/>
          </a:xfrm>
          <a:prstGeom prst="rect">
            <a:avLst/>
          </a:prstGeom>
          <a:noFill/>
        </p:spPr>
        <p:txBody>
          <a:bodyPr wrap="none" rtlCol="0">
            <a:spAutoFit/>
          </a:bodyPr>
          <a:lstStyle/>
          <a:p>
            <a:pPr algn="ctr"/>
            <a:r>
              <a:rPr lang="en-US" sz="120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pic>
        <p:nvPicPr>
          <p:cNvPr id="5" name="Picture 4" descr="A person wearing a white face mask reading a book with a flashlight&#10;&#10;AI-generated content may be incorrect.">
            <a:extLst>
              <a:ext uri="{FF2B5EF4-FFF2-40B4-BE49-F238E27FC236}">
                <a16:creationId xmlns:a16="http://schemas.microsoft.com/office/drawing/2014/main" id="{817637D7-44B2-42D9-908B-79707253ABC0}"/>
              </a:ext>
            </a:extLst>
          </p:cNvPr>
          <p:cNvPicPr>
            <a:picLocks noChangeAspect="1"/>
          </p:cNvPicPr>
          <p:nvPr/>
        </p:nvPicPr>
        <p:blipFill>
          <a:blip r:embed="rId3"/>
          <a:stretch>
            <a:fillRect/>
          </a:stretch>
        </p:blipFill>
        <p:spPr>
          <a:xfrm>
            <a:off x="4123349" y="2322250"/>
            <a:ext cx="3938675" cy="39386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0A087-41AE-9FE4-EE59-1BD48057B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D8FB9-6DB8-1227-B073-10F5410B6C95}"/>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623E62C4-D0EF-C805-C632-11BE3DCA90AA}"/>
              </a:ext>
            </a:extLst>
          </p:cNvPr>
          <p:cNvSpPr>
            <a:spLocks noGrp="1"/>
          </p:cNvSpPr>
          <p:nvPr>
            <p:ph idx="1"/>
          </p:nvPr>
        </p:nvSpPr>
        <p:spPr/>
        <p:txBody>
          <a:bodyPr>
            <a:normAutofit/>
          </a:bodyPr>
          <a:lstStyle/>
          <a:p>
            <a:endParaRPr lang="en-US" dirty="0"/>
          </a:p>
          <a:p>
            <a:pPr algn="ctr"/>
            <a:r>
              <a:rPr lang="en-US" sz="3200" b="1" dirty="0"/>
              <a:t>Zombies in Science</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FF3AEA10-B5E1-39EF-1665-108C3CFCE949}"/>
              </a:ext>
            </a:extLst>
          </p:cNvPr>
          <p:cNvSpPr/>
          <p:nvPr/>
        </p:nvSpPr>
        <p:spPr>
          <a:xfrm>
            <a:off x="69298" y="1448502"/>
            <a:ext cx="12033526" cy="7448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Zombie Idea:</a:t>
            </a:r>
            <a:r>
              <a:rPr lang="en-US" sz="2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 idea that is (a) intuitively appealing, and (b) has no referent in reality. </a:t>
            </a:r>
          </a:p>
        </p:txBody>
      </p:sp>
      <p:sp>
        <p:nvSpPr>
          <p:cNvPr id="6" name="Rectangle 5">
            <a:extLst>
              <a:ext uri="{FF2B5EF4-FFF2-40B4-BE49-F238E27FC236}">
                <a16:creationId xmlns:a16="http://schemas.microsoft.com/office/drawing/2014/main" id="{90C4281C-E8E3-8BAC-1FD1-FC0C4448443E}"/>
              </a:ext>
            </a:extLst>
          </p:cNvPr>
          <p:cNvSpPr/>
          <p:nvPr/>
        </p:nvSpPr>
        <p:spPr>
          <a:xfrm>
            <a:off x="2006939" y="2348446"/>
            <a:ext cx="4030879" cy="5176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Intuitively Appealing</a:t>
            </a:r>
          </a:p>
        </p:txBody>
      </p:sp>
      <p:sp>
        <p:nvSpPr>
          <p:cNvPr id="7" name="Rectangle 6">
            <a:extLst>
              <a:ext uri="{FF2B5EF4-FFF2-40B4-BE49-F238E27FC236}">
                <a16:creationId xmlns:a16="http://schemas.microsoft.com/office/drawing/2014/main" id="{F7A830E0-C1A6-E001-59DD-1E59D035B52A}"/>
              </a:ext>
            </a:extLst>
          </p:cNvPr>
          <p:cNvSpPr/>
          <p:nvPr/>
        </p:nvSpPr>
        <p:spPr>
          <a:xfrm>
            <a:off x="6205874" y="2357098"/>
            <a:ext cx="4030879" cy="5176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No Referent in Reality</a:t>
            </a:r>
          </a:p>
        </p:txBody>
      </p:sp>
      <p:pic>
        <p:nvPicPr>
          <p:cNvPr id="8" name="Picture 7">
            <a:extLst>
              <a:ext uri="{FF2B5EF4-FFF2-40B4-BE49-F238E27FC236}">
                <a16:creationId xmlns:a16="http://schemas.microsoft.com/office/drawing/2014/main" id="{C01FA81D-6CA8-42FD-48C0-B06987708F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4" b="98438" l="0" r="97754">
                        <a14:foregroundMark x1="31641" y1="29785" x2="31641" y2="29785"/>
                        <a14:foregroundMark x1="46680" y1="22559" x2="46680" y2="22559"/>
                        <a14:foregroundMark x1="19434" y1="9375" x2="19434" y2="9375"/>
                        <a14:foregroundMark x1="19922" y1="9375" x2="19922" y2="9375"/>
                        <a14:foregroundMark x1="21387" y1="8887" x2="42773" y2="7910"/>
                        <a14:foregroundMark x1="30176" y1="4492" x2="39355" y2="4004"/>
                        <a14:foregroundMark x1="15039" y1="58496" x2="15039" y2="58496"/>
                        <a14:foregroundMark x1="31641" y1="48828" x2="19434" y2="63379"/>
                        <a14:foregroundMark x1="10156" y1="52734" x2="5371" y2="46875"/>
                        <a14:foregroundMark x1="6348" y1="64355" x2="0" y2="67285"/>
                        <a14:foregroundMark x1="39844" y1="86230" x2="38379" y2="98438"/>
                        <a14:foregroundMark x1="85645" y1="80371" x2="94336" y2="86230"/>
                        <a14:foregroundMark x1="94336" y1="34668" x2="96289" y2="41504"/>
                        <a14:foregroundMark x1="94336" y1="22070" x2="94336" y2="22070"/>
                        <a14:foregroundMark x1="96289" y1="25488" x2="96289" y2="25488"/>
                        <a14:foregroundMark x1="95801" y1="90137" x2="95801" y2="90137"/>
                        <a14:foregroundMark x1="95313" y1="88672" x2="95313" y2="88672"/>
                        <a14:foregroundMark x1="89453" y1="86719" x2="96777" y2="87695"/>
                        <a14:foregroundMark x1="93848" y1="23047" x2="97754" y2="24512"/>
                        <a14:foregroundMark x1="94824" y1="39063" x2="97754" y2="39551"/>
                        <a14:foregroundMark x1="49609" y1="17676" x2="45215" y2="25000"/>
                        <a14:foregroundMark x1="34082" y1="25000" x2="32129" y2="31738"/>
                      </a14:backgroundRemoval>
                    </a14:imgEffect>
                  </a14:imgLayer>
                </a14:imgProps>
              </a:ext>
            </a:extLst>
          </a:blip>
          <a:stretch>
            <a:fillRect/>
          </a:stretch>
        </p:blipFill>
        <p:spPr>
          <a:xfrm>
            <a:off x="3877067" y="3488189"/>
            <a:ext cx="2160752" cy="2160752"/>
          </a:xfrm>
          <a:prstGeom prst="rect">
            <a:avLst/>
          </a:prstGeom>
        </p:spPr>
      </p:pic>
      <p:sp>
        <p:nvSpPr>
          <p:cNvPr id="9" name="Rectangle 8">
            <a:extLst>
              <a:ext uri="{FF2B5EF4-FFF2-40B4-BE49-F238E27FC236}">
                <a16:creationId xmlns:a16="http://schemas.microsoft.com/office/drawing/2014/main" id="{E53A4D25-D6EE-E712-E71A-707C36BA6801}"/>
              </a:ext>
            </a:extLst>
          </p:cNvPr>
          <p:cNvSpPr/>
          <p:nvPr/>
        </p:nvSpPr>
        <p:spPr>
          <a:xfrm>
            <a:off x="2006940" y="2913985"/>
            <a:ext cx="4030879" cy="27349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Agency FB" panose="020B0503020202020204" pitchFamily="34" charset="77"/>
            </a:endParaRPr>
          </a:p>
        </p:txBody>
      </p:sp>
      <p:pic>
        <p:nvPicPr>
          <p:cNvPr id="10" name="Picture 6" descr="Warning risk of infection sign - SC 051 | MariTeam">
            <a:extLst>
              <a:ext uri="{FF2B5EF4-FFF2-40B4-BE49-F238E27FC236}">
                <a16:creationId xmlns:a16="http://schemas.microsoft.com/office/drawing/2014/main" id="{89A98B75-4846-9464-3479-A7396A088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89"/>
          <a:stretch/>
        </p:blipFill>
        <p:spPr bwMode="auto">
          <a:xfrm>
            <a:off x="2079799" y="3147680"/>
            <a:ext cx="1784016" cy="2267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401A56E-5DF1-762E-FC2C-41A49885E965}"/>
              </a:ext>
            </a:extLst>
          </p:cNvPr>
          <p:cNvSpPr/>
          <p:nvPr/>
        </p:nvSpPr>
        <p:spPr>
          <a:xfrm>
            <a:off x="6205875" y="2913985"/>
            <a:ext cx="4030879" cy="27349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Agency FB" panose="020B0503020202020204" pitchFamily="34" charset="77"/>
            </a:endParaRPr>
          </a:p>
        </p:txBody>
      </p:sp>
      <p:pic>
        <p:nvPicPr>
          <p:cNvPr id="12" name="Picture 11">
            <a:extLst>
              <a:ext uri="{FF2B5EF4-FFF2-40B4-BE49-F238E27FC236}">
                <a16:creationId xmlns:a16="http://schemas.microsoft.com/office/drawing/2014/main" id="{3093788D-CAE9-7B86-42E1-916D3A972546}"/>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4004" b="98438" l="0" r="97754">
                        <a14:foregroundMark x1="31641" y1="29785" x2="31641" y2="29785"/>
                        <a14:foregroundMark x1="46680" y1="22559" x2="46680" y2="22559"/>
                        <a14:foregroundMark x1="19434" y1="9375" x2="19434" y2="9375"/>
                        <a14:foregroundMark x1="19922" y1="9375" x2="19922" y2="9375"/>
                        <a14:foregroundMark x1="21387" y1="8887" x2="42773" y2="7910"/>
                        <a14:foregroundMark x1="30176" y1="4492" x2="39355" y2="4004"/>
                        <a14:foregroundMark x1="15039" y1="58496" x2="15039" y2="58496"/>
                        <a14:foregroundMark x1="31641" y1="48828" x2="19434" y2="63379"/>
                        <a14:foregroundMark x1="10156" y1="52734" x2="5371" y2="46875"/>
                        <a14:foregroundMark x1="6348" y1="64355" x2="0" y2="67285"/>
                        <a14:foregroundMark x1="39844" y1="86230" x2="38379" y2="98438"/>
                        <a14:foregroundMark x1="85645" y1="80371" x2="94336" y2="86230"/>
                        <a14:foregroundMark x1="94336" y1="34668" x2="96289" y2="41504"/>
                        <a14:foregroundMark x1="94336" y1="22070" x2="94336" y2="22070"/>
                        <a14:foregroundMark x1="96289" y1="25488" x2="96289" y2="25488"/>
                        <a14:foregroundMark x1="95801" y1="90137" x2="95801" y2="90137"/>
                        <a14:foregroundMark x1="95313" y1="88672" x2="95313" y2="88672"/>
                        <a14:foregroundMark x1="89453" y1="86719" x2="96777" y2="87695"/>
                        <a14:foregroundMark x1="93848" y1="23047" x2="97754" y2="24512"/>
                        <a14:foregroundMark x1="94824" y1="39063" x2="97754" y2="39551"/>
                        <a14:foregroundMark x1="49609" y1="17676" x2="45215" y2="25000"/>
                        <a14:foregroundMark x1="34082" y1="25000" x2="32129" y2="31738"/>
                      </a14:backgroundRemoval>
                    </a14:imgEffect>
                  </a14:imgLayer>
                </a14:imgProps>
              </a:ext>
            </a:extLst>
          </a:blip>
          <a:stretch>
            <a:fillRect/>
          </a:stretch>
        </p:blipFill>
        <p:spPr>
          <a:xfrm>
            <a:off x="8097735" y="3031863"/>
            <a:ext cx="684047" cy="684047"/>
          </a:xfrm>
          <a:prstGeom prst="rect">
            <a:avLst/>
          </a:prstGeom>
        </p:spPr>
      </p:pic>
      <p:pic>
        <p:nvPicPr>
          <p:cNvPr id="13" name="Picture 12">
            <a:extLst>
              <a:ext uri="{FF2B5EF4-FFF2-40B4-BE49-F238E27FC236}">
                <a16:creationId xmlns:a16="http://schemas.microsoft.com/office/drawing/2014/main" id="{282CD5EC-7A04-B201-A8F0-F045652D0F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1" b="97266" l="3906" r="89844">
                        <a14:foregroundMark x1="19336" y1="56055" x2="7129" y2="78418"/>
                        <a14:foregroundMark x1="7129" y1="78418" x2="8301" y2="96875"/>
                        <a14:foregroundMark x1="5273" y1="94238" x2="13574" y2="97266"/>
                        <a14:foregroundMark x1="13574" y1="97266" x2="24414" y2="97266"/>
                        <a14:foregroundMark x1="24414" y1="97266" x2="34668" y2="96191"/>
                        <a14:foregroundMark x1="34668" y1="96191" x2="43652" y2="96387"/>
                        <a14:foregroundMark x1="17676" y1="59473" x2="19727" y2="76465"/>
                        <a14:foregroundMark x1="19727" y1="76465" x2="19922" y2="76270"/>
                        <a14:foregroundMark x1="33496" y1="65625" x2="38086" y2="84180"/>
                        <a14:foregroundMark x1="6836" y1="27148" x2="4297" y2="34180"/>
                        <a14:foregroundMark x1="4297" y1="34180" x2="4395" y2="35059"/>
                        <a14:foregroundMark x1="6055" y1="27539" x2="3906" y2="28320"/>
                        <a14:foregroundMark x1="37207" y1="61133" x2="45117" y2="64844"/>
                        <a14:foregroundMark x1="45117" y1="64844" x2="48828" y2="69824"/>
                      </a14:backgroundRemoval>
                    </a14:imgEffect>
                  </a14:imgLayer>
                </a14:imgProps>
              </a:ext>
            </a:extLst>
          </a:blip>
          <a:stretch>
            <a:fillRect/>
          </a:stretch>
        </p:blipFill>
        <p:spPr>
          <a:xfrm>
            <a:off x="6892941" y="3342124"/>
            <a:ext cx="2267566" cy="2267566"/>
          </a:xfrm>
          <a:prstGeom prst="rect">
            <a:avLst/>
          </a:prstGeom>
        </p:spPr>
      </p:pic>
      <p:pic>
        <p:nvPicPr>
          <p:cNvPr id="14" name="Graphic 13" descr="Thought bubble outline">
            <a:extLst>
              <a:ext uri="{FF2B5EF4-FFF2-40B4-BE49-F238E27FC236}">
                <a16:creationId xmlns:a16="http://schemas.microsoft.com/office/drawing/2014/main" id="{6E5C9CFF-B349-BEA6-1954-8BFC072838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93259" y="2732837"/>
            <a:ext cx="1739911" cy="1739911"/>
          </a:xfrm>
          <a:prstGeom prst="rect">
            <a:avLst/>
          </a:prstGeom>
        </p:spPr>
      </p:pic>
      <p:sp>
        <p:nvSpPr>
          <p:cNvPr id="15" name="TextBox 14">
            <a:extLst>
              <a:ext uri="{FF2B5EF4-FFF2-40B4-BE49-F238E27FC236}">
                <a16:creationId xmlns:a16="http://schemas.microsoft.com/office/drawing/2014/main" id="{8A57C7C8-AC9F-403F-9967-CFC367965C32}"/>
              </a:ext>
            </a:extLst>
          </p:cNvPr>
          <p:cNvSpPr txBox="1"/>
          <p:nvPr/>
        </p:nvSpPr>
        <p:spPr>
          <a:xfrm>
            <a:off x="2006939" y="5710185"/>
            <a:ext cx="4030879" cy="1077218"/>
          </a:xfrm>
          <a:prstGeom prst="rect">
            <a:avLst/>
          </a:prstGeom>
          <a:noFill/>
          <a:ln w="19050">
            <a:solidFill>
              <a:schemeClr val="tx1"/>
            </a:solidFill>
          </a:ln>
        </p:spPr>
        <p:txBody>
          <a:bodyPr wrap="squar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For some reason, scientists find the idea intuitively and rationally appealing (e.g., due to bias, misinterpretations).</a:t>
            </a:r>
          </a:p>
          <a:p>
            <a:pPr algn="ct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93C5A64D-CE7B-243E-8871-33E94EE08480}"/>
              </a:ext>
            </a:extLst>
          </p:cNvPr>
          <p:cNvSpPr txBox="1"/>
          <p:nvPr/>
        </p:nvSpPr>
        <p:spPr>
          <a:xfrm>
            <a:off x="6205874" y="5713970"/>
            <a:ext cx="4030879" cy="830997"/>
          </a:xfrm>
          <a:prstGeom prst="rect">
            <a:avLst/>
          </a:prstGeom>
          <a:noFill/>
          <a:ln w="19050">
            <a:solidFill>
              <a:schemeClr val="tx1"/>
            </a:solidFill>
          </a:ln>
        </p:spPr>
        <p:txBody>
          <a:bodyPr wrap="squar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When an idea has no “</a:t>
            </a:r>
            <a:r>
              <a:rPr lang="en-US" sz="16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particular</a:t>
            </a:r>
            <a:r>
              <a:rPr lang="en-US" sz="1600" dirty="0">
                <a:latin typeface="Helvetica Neue" panose="02000503000000020004" pitchFamily="2" charset="0"/>
                <a:ea typeface="Helvetica Neue" panose="02000503000000020004" pitchFamily="2" charset="0"/>
                <a:cs typeface="Helvetica Neue" panose="02000503000000020004" pitchFamily="2" charset="0"/>
              </a:rPr>
              <a:t>” referent in reality, it means that its “reality” is that of a fiction (e.g., like a unicorn). </a:t>
            </a:r>
          </a:p>
        </p:txBody>
      </p:sp>
    </p:spTree>
    <p:extLst>
      <p:ext uri="{BB962C8B-B14F-4D97-AF65-F5344CB8AC3E}">
        <p14:creationId xmlns:p14="http://schemas.microsoft.com/office/powerpoint/2010/main" val="93631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FD13A-EBE5-57DE-9BFF-F04DF8DB3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BBF40-11B3-83DA-4FCA-21E22CDA2C8D}"/>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6B2DF3AC-6CFD-54DE-70F2-713C36352CA7}"/>
              </a:ext>
            </a:extLst>
          </p:cNvPr>
          <p:cNvSpPr>
            <a:spLocks noGrp="1"/>
          </p:cNvSpPr>
          <p:nvPr>
            <p:ph idx="1"/>
          </p:nvPr>
        </p:nvSpPr>
        <p:spPr/>
        <p:txBody>
          <a:bodyPr>
            <a:normAutofit/>
          </a:bodyPr>
          <a:lstStyle/>
          <a:p>
            <a:endParaRPr lang="en-US" dirty="0"/>
          </a:p>
          <a:p>
            <a:pPr algn="ctr"/>
            <a:r>
              <a:rPr lang="en-US" sz="3200" b="1" dirty="0"/>
              <a:t>Zombie Ideas in Science</a:t>
            </a:r>
          </a:p>
          <a:p>
            <a:pPr algn="ctr"/>
            <a:r>
              <a:rPr lang="en-US" sz="1800" i="1" dirty="0"/>
              <a:t>The concept of a “zombie idea” is a fairly recent notion…</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history of science is full of ideas that have been falsified: </a:t>
            </a:r>
            <a:r>
              <a:rPr lang="en-US" dirty="0">
                <a:hlinkClick r:id="rId3"/>
              </a:rPr>
              <a:t>geocentrism</a:t>
            </a:r>
            <a:r>
              <a:rPr lang="en-US" dirty="0"/>
              <a:t>, </a:t>
            </a:r>
            <a:r>
              <a:rPr lang="en-US" dirty="0">
                <a:hlinkClick r:id="rId4"/>
              </a:rPr>
              <a:t>biological race theory</a:t>
            </a:r>
            <a:r>
              <a:rPr lang="en-US" dirty="0"/>
              <a:t>, </a:t>
            </a:r>
            <a:r>
              <a:rPr lang="en-US" dirty="0">
                <a:hlinkClick r:id="rId5"/>
              </a:rPr>
              <a:t>creationism</a:t>
            </a:r>
            <a:r>
              <a:rPr lang="en-US" dirty="0"/>
              <a:t>, </a:t>
            </a:r>
            <a:r>
              <a:rPr lang="en-US" dirty="0">
                <a:hlinkClick r:id="rId6"/>
              </a:rPr>
              <a:t>phrenology</a:t>
            </a:r>
            <a:r>
              <a:rPr lang="en-US" dirty="0"/>
              <a:t>, etc.</a:t>
            </a:r>
          </a:p>
          <a:p>
            <a:pPr marL="342900" indent="-342900">
              <a:buFont typeface="Arial" panose="020B0604020202020204" pitchFamily="34" charset="0"/>
              <a:buChar char="•"/>
            </a:pPr>
            <a:r>
              <a:rPr lang="en-US" dirty="0"/>
              <a:t>It is exactly because of scientific research that we have discovered or came to realize how these ideas were wrongheaded. </a:t>
            </a:r>
          </a:p>
          <a:p>
            <a:pPr marL="342900" indent="-342900">
              <a:buFont typeface="Arial" panose="020B0604020202020204" pitchFamily="34" charset="0"/>
              <a:buChar char="•"/>
            </a:pPr>
            <a:r>
              <a:rPr lang="en-US" dirty="0"/>
              <a:t>Now, some ideas are wrongheaded, yet they are still </a:t>
            </a:r>
            <a:r>
              <a:rPr lang="en-US" dirty="0">
                <a:solidFill>
                  <a:srgbClr val="FF0000"/>
                </a:solidFill>
              </a:rPr>
              <a:t>intuitive appealing</a:t>
            </a:r>
            <a:r>
              <a:rPr lang="en-US" dirty="0"/>
              <a:t>. </a:t>
            </a:r>
          </a:p>
          <a:p>
            <a:pPr marL="342900" indent="-342900">
              <a:buFont typeface="Arial" panose="020B0604020202020204" pitchFamily="34" charset="0"/>
              <a:buChar char="•"/>
            </a:pPr>
            <a:r>
              <a:rPr lang="en-US" dirty="0"/>
              <a:t>What distinguishes a “false idea” from a “zombie idea” seems to be that the </a:t>
            </a:r>
            <a:r>
              <a:rPr lang="en-US" dirty="0">
                <a:solidFill>
                  <a:srgbClr val="FF0000"/>
                </a:solidFill>
              </a:rPr>
              <a:t>scientific community fails to discard</a:t>
            </a:r>
            <a:r>
              <a:rPr lang="en-US" dirty="0"/>
              <a:t> the latter from their canon.</a:t>
            </a:r>
          </a:p>
          <a:p>
            <a:pPr marL="342900" indent="-342900">
              <a:buFont typeface="Arial" panose="020B0604020202020204" pitchFamily="34" charset="0"/>
              <a:buChar char="•"/>
            </a:pPr>
            <a:r>
              <a:rPr lang="en-US" dirty="0"/>
              <a:t>Thus, a zombie idea is one that “</a:t>
            </a:r>
            <a:r>
              <a:rPr lang="en-US" dirty="0">
                <a:solidFill>
                  <a:srgbClr val="FF0000"/>
                </a:solidFill>
              </a:rPr>
              <a:t>outlives</a:t>
            </a:r>
            <a:r>
              <a:rPr lang="en-US" dirty="0"/>
              <a:t>” its epistemic appeal.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19453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74F-2DD1-B3F8-126B-9210CB141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8D39C-72DB-A349-EC36-0B60DB7E0161}"/>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D57BF027-8C7C-2131-542A-02CE1BD0071E}"/>
              </a:ext>
            </a:extLst>
          </p:cNvPr>
          <p:cNvSpPr>
            <a:spLocks noGrp="1"/>
          </p:cNvSpPr>
          <p:nvPr>
            <p:ph idx="1"/>
          </p:nvPr>
        </p:nvSpPr>
        <p:spPr/>
        <p:txBody>
          <a:bodyPr>
            <a:normAutofit/>
          </a:bodyPr>
          <a:lstStyle/>
          <a:p>
            <a:endParaRPr lang="en-US" dirty="0"/>
          </a:p>
          <a:p>
            <a:pPr algn="ctr"/>
            <a:r>
              <a:rPr lang="en-US" sz="3200" b="1" dirty="0"/>
              <a:t>Zombie Ideas Are Rare</a:t>
            </a:r>
          </a:p>
          <a:p>
            <a:pPr algn="ctr"/>
            <a:r>
              <a:rPr lang="en-US" sz="1800" i="1" dirty="0"/>
              <a:t>Because scientists are generally pretty good at accepting evidence and discarding falsified ideas…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BB82F03-A401-1F79-51CE-DC2D662328DF}"/>
              </a:ext>
            </a:extLst>
          </p:cNvPr>
          <p:cNvPicPr>
            <a:picLocks noChangeAspect="1"/>
          </p:cNvPicPr>
          <p:nvPr/>
        </p:nvPicPr>
        <p:blipFill rotWithShape="1">
          <a:blip r:embed="rId3"/>
          <a:srcRect l="5062" t="15498"/>
          <a:stretch/>
        </p:blipFill>
        <p:spPr>
          <a:xfrm>
            <a:off x="3992834" y="2707279"/>
            <a:ext cx="4206332" cy="37189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025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74F-2DD1-B3F8-126B-9210CB141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8D39C-72DB-A349-EC36-0B60DB7E0161}"/>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D57BF027-8C7C-2131-542A-02CE1BD0071E}"/>
              </a:ext>
            </a:extLst>
          </p:cNvPr>
          <p:cNvSpPr>
            <a:spLocks noGrp="1"/>
          </p:cNvSpPr>
          <p:nvPr>
            <p:ph idx="1"/>
          </p:nvPr>
        </p:nvSpPr>
        <p:spPr/>
        <p:txBody>
          <a:bodyPr>
            <a:normAutofit/>
          </a:bodyPr>
          <a:lstStyle/>
          <a:p>
            <a:endParaRPr lang="en-US" dirty="0"/>
          </a:p>
          <a:p>
            <a:pPr algn="ctr"/>
            <a:r>
              <a:rPr lang="en-US" sz="3200" b="1" dirty="0"/>
              <a:t>Historical Examples of Zombie Ideas</a:t>
            </a:r>
          </a:p>
          <a:p>
            <a:pPr algn="ctr"/>
            <a:r>
              <a:rPr lang="en-US" sz="1800" i="1" dirty="0"/>
              <a:t>NB: Some zombie ideas are short-lived, begging the question whether they are truly “zombies”… </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3074" name="Picture 2" descr="Undead Science: Science Studies and the Afterlife of Cold Fusion: Simon,  Bart: 9780813531533: Medicine: Amazon Canada">
            <a:extLst>
              <a:ext uri="{FF2B5EF4-FFF2-40B4-BE49-F238E27FC236}">
                <a16:creationId xmlns:a16="http://schemas.microsoft.com/office/drawing/2014/main" id="{8EBEDB45-2E47-1BE3-A640-9D03E04C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2989895"/>
            <a:ext cx="2368677" cy="35248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The Myth of Race — Harvard University Press">
            <a:extLst>
              <a:ext uri="{FF2B5EF4-FFF2-40B4-BE49-F238E27FC236}">
                <a16:creationId xmlns:a16="http://schemas.microsoft.com/office/drawing/2014/main" id="{DED9EE89-7E48-E306-9F8C-8D70BC6DF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718" y="2989894"/>
            <a:ext cx="2318089" cy="35248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Rewriting the Soul: Multiple Personality and the Sciences of Memory: Hacking,  Ian: 9780691059082: Books - Amazon.ca">
            <a:extLst>
              <a:ext uri="{FF2B5EF4-FFF2-40B4-BE49-F238E27FC236}">
                <a16:creationId xmlns:a16="http://schemas.microsoft.com/office/drawing/2014/main" id="{0C11DFF2-20E5-B697-20DC-A42351EEA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2698" y="2989894"/>
            <a:ext cx="2350726" cy="35248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0601EB-0B21-D478-F710-E219EE3F306C}"/>
              </a:ext>
            </a:extLst>
          </p:cNvPr>
          <p:cNvSpPr txBox="1"/>
          <p:nvPr/>
        </p:nvSpPr>
        <p:spPr>
          <a:xfrm>
            <a:off x="2527569" y="6478978"/>
            <a:ext cx="1237839" cy="307777"/>
          </a:xfrm>
          <a:prstGeom prst="rect">
            <a:avLst/>
          </a:prstGeom>
          <a:noFill/>
        </p:spPr>
        <p:txBody>
          <a:bodyPr wrap="none" rtlCol="0">
            <a:spAutoFit/>
          </a:bodyP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Simon (</a:t>
            </a: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6"/>
              </a:rPr>
              <a:t>1999</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5" name="TextBox 4">
            <a:extLst>
              <a:ext uri="{FF2B5EF4-FFF2-40B4-BE49-F238E27FC236}">
                <a16:creationId xmlns:a16="http://schemas.microsoft.com/office/drawing/2014/main" id="{D196E92E-94DB-71B6-49AA-8791600235E1}"/>
              </a:ext>
            </a:extLst>
          </p:cNvPr>
          <p:cNvSpPr txBox="1"/>
          <p:nvPr/>
        </p:nvSpPr>
        <p:spPr>
          <a:xfrm>
            <a:off x="5286626" y="6514760"/>
            <a:ext cx="1470275" cy="307777"/>
          </a:xfrm>
          <a:prstGeom prst="rect">
            <a:avLst/>
          </a:prstGeom>
          <a:noFill/>
        </p:spPr>
        <p:txBody>
          <a:bodyPr wrap="none" rtlCol="0">
            <a:spAutoFit/>
          </a:bodyP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Sussman (</a:t>
            </a: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7"/>
              </a:rPr>
              <a:t>2014</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 name="TextBox 5">
            <a:extLst>
              <a:ext uri="{FF2B5EF4-FFF2-40B4-BE49-F238E27FC236}">
                <a16:creationId xmlns:a16="http://schemas.microsoft.com/office/drawing/2014/main" id="{7D12CAF9-41D4-78BF-9DD7-06462F366CEB}"/>
              </a:ext>
            </a:extLst>
          </p:cNvPr>
          <p:cNvSpPr txBox="1"/>
          <p:nvPr/>
        </p:nvSpPr>
        <p:spPr>
          <a:xfrm>
            <a:off x="8322204" y="6514759"/>
            <a:ext cx="1382110" cy="307777"/>
          </a:xfrm>
          <a:prstGeom prst="rect">
            <a:avLst/>
          </a:prstGeom>
          <a:noFill/>
        </p:spPr>
        <p:txBody>
          <a:bodyPr wrap="none" rtlCol="0">
            <a:spAutoFit/>
          </a:bodyP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Hacking (</a:t>
            </a: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8"/>
              </a:rPr>
              <a:t>1995</a:t>
            </a:r>
            <a:r>
              <a:rPr lang="en-US" sz="14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TextBox 7">
            <a:extLst>
              <a:ext uri="{FF2B5EF4-FFF2-40B4-BE49-F238E27FC236}">
                <a16:creationId xmlns:a16="http://schemas.microsoft.com/office/drawing/2014/main" id="{C4AEE0FB-52A1-3DAB-6288-EAF222961241}"/>
              </a:ext>
            </a:extLst>
          </p:cNvPr>
          <p:cNvSpPr txBox="1"/>
          <p:nvPr/>
        </p:nvSpPr>
        <p:spPr>
          <a:xfrm>
            <a:off x="1962151" y="2666981"/>
            <a:ext cx="2368676" cy="276999"/>
          </a:xfrm>
          <a:prstGeom prst="rect">
            <a:avLst/>
          </a:prstGeom>
          <a:solidFill>
            <a:schemeClr val="tx1"/>
          </a:solidFill>
          <a:ln>
            <a:noFill/>
          </a:ln>
        </p:spPr>
        <p:txBody>
          <a:bodyPr wrap="square" rtlCol="0">
            <a:spAutoFit/>
          </a:bodyPr>
          <a:lstStyle/>
          <a:p>
            <a:pPr algn="ctr"/>
            <a:r>
              <a:rPr lang="en-US" sz="12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Cold Fusion</a:t>
            </a:r>
          </a:p>
        </p:txBody>
      </p:sp>
      <p:sp>
        <p:nvSpPr>
          <p:cNvPr id="9" name="TextBox 8">
            <a:extLst>
              <a:ext uri="{FF2B5EF4-FFF2-40B4-BE49-F238E27FC236}">
                <a16:creationId xmlns:a16="http://schemas.microsoft.com/office/drawing/2014/main" id="{FA860480-4003-D968-E46D-CD22EABD6A77}"/>
              </a:ext>
            </a:extLst>
          </p:cNvPr>
          <p:cNvSpPr txBox="1"/>
          <p:nvPr/>
        </p:nvSpPr>
        <p:spPr>
          <a:xfrm>
            <a:off x="4862718" y="2666981"/>
            <a:ext cx="2318089" cy="276999"/>
          </a:xfrm>
          <a:prstGeom prst="rect">
            <a:avLst/>
          </a:prstGeom>
          <a:solidFill>
            <a:schemeClr val="tx1"/>
          </a:solidFill>
          <a:ln>
            <a:noFill/>
          </a:ln>
        </p:spPr>
        <p:txBody>
          <a:bodyPr wrap="square" rtlCol="0">
            <a:spAutoFit/>
          </a:bodyPr>
          <a:lstStyle/>
          <a:p>
            <a:pPr algn="ctr"/>
            <a:r>
              <a:rPr lang="en-US" sz="12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Biological Race</a:t>
            </a:r>
          </a:p>
        </p:txBody>
      </p:sp>
      <p:sp>
        <p:nvSpPr>
          <p:cNvPr id="10" name="TextBox 9">
            <a:extLst>
              <a:ext uri="{FF2B5EF4-FFF2-40B4-BE49-F238E27FC236}">
                <a16:creationId xmlns:a16="http://schemas.microsoft.com/office/drawing/2014/main" id="{C7CABDE3-EA0E-2DA8-9B3C-F05ABCEF5D13}"/>
              </a:ext>
            </a:extLst>
          </p:cNvPr>
          <p:cNvSpPr txBox="1"/>
          <p:nvPr/>
        </p:nvSpPr>
        <p:spPr>
          <a:xfrm>
            <a:off x="7712698" y="2666981"/>
            <a:ext cx="2350726" cy="276999"/>
          </a:xfrm>
          <a:prstGeom prst="rect">
            <a:avLst/>
          </a:prstGeom>
          <a:solidFill>
            <a:schemeClr val="tx1"/>
          </a:solidFill>
          <a:ln>
            <a:noFill/>
          </a:ln>
        </p:spPr>
        <p:txBody>
          <a:bodyPr wrap="square" rtlCol="0">
            <a:spAutoFit/>
          </a:bodyPr>
          <a:lstStyle/>
          <a:p>
            <a:pPr algn="ctr"/>
            <a:r>
              <a:rPr lang="en-US" sz="12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Multiple Personality Disorder</a:t>
            </a:r>
          </a:p>
        </p:txBody>
      </p:sp>
    </p:spTree>
    <p:extLst>
      <p:ext uri="{BB962C8B-B14F-4D97-AF65-F5344CB8AC3E}">
        <p14:creationId xmlns:p14="http://schemas.microsoft.com/office/powerpoint/2010/main" val="68765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9EBB2-B73A-B716-C1ED-53854A0ED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0E3E7-9C03-AB5E-2E87-FFE1B0F8AE2F}"/>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14D8F194-47D1-CA85-E1B8-393B47050664}"/>
              </a:ext>
            </a:extLst>
          </p:cNvPr>
          <p:cNvSpPr>
            <a:spLocks noGrp="1"/>
          </p:cNvSpPr>
          <p:nvPr>
            <p:ph idx="1"/>
          </p:nvPr>
        </p:nvSpPr>
        <p:spPr>
          <a:xfrm>
            <a:off x="82550" y="1054718"/>
            <a:ext cx="12020274" cy="5803281"/>
          </a:xfrm>
        </p:spPr>
        <p:txBody>
          <a:bodyPr>
            <a:normAutofit lnSpcReduction="10000"/>
          </a:bodyPr>
          <a:lstStyle/>
          <a:p>
            <a:endParaRPr lang="en-US" dirty="0"/>
          </a:p>
          <a:p>
            <a:pPr algn="ctr"/>
            <a:r>
              <a:rPr lang="en-US" sz="3200" b="1" dirty="0"/>
              <a:t>How it Works</a:t>
            </a:r>
          </a:p>
          <a:p>
            <a:pPr algn="ctr"/>
            <a:r>
              <a:rPr lang="en-US" sz="1800" i="1" dirty="0"/>
              <a:t>The self-sustaining lifecycle of a zombie idea…</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So, a zombie idea is an idea that </a:t>
            </a:r>
            <a:r>
              <a:rPr lang="en-US" dirty="0">
                <a:solidFill>
                  <a:srgbClr val="FF0000"/>
                </a:solidFill>
              </a:rPr>
              <a:t>persist inside the sciences</a:t>
            </a:r>
            <a:r>
              <a:rPr lang="en-US" dirty="0"/>
              <a:t> despite its lack of empirical support.</a:t>
            </a:r>
          </a:p>
          <a:p>
            <a:pPr marL="342900" indent="-342900">
              <a:buFont typeface="Arial" panose="020B0604020202020204" pitchFamily="34" charset="0"/>
              <a:buChar char="•"/>
            </a:pPr>
            <a:r>
              <a:rPr lang="en-US" b="1" dirty="0"/>
              <a:t>Key Characteristics:</a:t>
            </a:r>
          </a:p>
          <a:p>
            <a:pPr marL="800100" lvl="1" indent="-342900">
              <a:buFont typeface="Arial" panose="020B0604020202020204" pitchFamily="34" charset="0"/>
              <a:buChar char="•"/>
            </a:pPr>
            <a:r>
              <a:rPr lang="en-US" dirty="0"/>
              <a:t>Intuitively appealing – they </a:t>
            </a:r>
            <a:r>
              <a:rPr lang="en-US" dirty="0">
                <a:solidFill>
                  <a:srgbClr val="FF0000"/>
                </a:solidFill>
              </a:rPr>
              <a:t>continuously “infect” </a:t>
            </a:r>
            <a:r>
              <a:rPr lang="en-US" dirty="0"/>
              <a:t>new generations of scientists.</a:t>
            </a:r>
          </a:p>
          <a:p>
            <a:pPr marL="800100" lvl="1" indent="-342900">
              <a:buFont typeface="Arial" panose="020B0604020202020204" pitchFamily="34" charset="0"/>
              <a:buChar char="•"/>
            </a:pPr>
            <a:r>
              <a:rPr lang="en-US" dirty="0"/>
              <a:t>Resist falsification and continue to attract attention.</a:t>
            </a:r>
          </a:p>
          <a:p>
            <a:pPr marL="800100" lvl="1" indent="-342900">
              <a:buFont typeface="Arial" panose="020B0604020202020204" pitchFamily="34" charset="0"/>
              <a:buChar char="•"/>
            </a:pPr>
            <a:r>
              <a:rPr lang="en-US" dirty="0"/>
              <a:t>Often there will be the </a:t>
            </a:r>
            <a:r>
              <a:rPr lang="en-US" dirty="0">
                <a:solidFill>
                  <a:srgbClr val="FF0000"/>
                </a:solidFill>
              </a:rPr>
              <a:t>illusion of progress</a:t>
            </a:r>
            <a:r>
              <a:rPr lang="en-US" dirty="0"/>
              <a:t> despite stagnant findings.</a:t>
            </a:r>
          </a:p>
          <a:p>
            <a:pPr marL="342900" indent="-342900">
              <a:buFont typeface="Arial" panose="020B0604020202020204" pitchFamily="34" charset="0"/>
              <a:buChar char="•"/>
            </a:pPr>
            <a:r>
              <a:rPr lang="en-US" b="1" dirty="0"/>
              <a:t>Challenges:</a:t>
            </a:r>
          </a:p>
          <a:p>
            <a:pPr marL="800100" lvl="1" indent="-342900">
              <a:buFont typeface="Arial" panose="020B0604020202020204" pitchFamily="34" charset="0"/>
              <a:buChar char="•"/>
            </a:pPr>
            <a:r>
              <a:rPr lang="en-US" dirty="0"/>
              <a:t>Zombie ideas might be difficult to “kill” or get rid of.</a:t>
            </a:r>
          </a:p>
          <a:p>
            <a:pPr marL="800100" lvl="1" indent="-342900">
              <a:buFont typeface="Arial" panose="020B0604020202020204" pitchFamily="34" charset="0"/>
              <a:buChar char="•"/>
            </a:pPr>
            <a:r>
              <a:rPr lang="en-US" dirty="0"/>
              <a:t>To “prove” that some idea is a “zombie”, it requires </a:t>
            </a:r>
            <a:r>
              <a:rPr lang="en-US" dirty="0">
                <a:solidFill>
                  <a:srgbClr val="FF0000"/>
                </a:solidFill>
                <a:hlinkClick r:id="rId3"/>
              </a:rPr>
              <a:t>proof of a negative</a:t>
            </a:r>
            <a:r>
              <a:rPr lang="en-US" dirty="0"/>
              <a:t>.</a:t>
            </a:r>
          </a:p>
          <a:p>
            <a:pPr marL="800100" lvl="1" indent="-342900">
              <a:buFont typeface="Arial" panose="020B0604020202020204" pitchFamily="34" charset="0"/>
              <a:buChar char="•"/>
            </a:pPr>
            <a:r>
              <a:rPr lang="en-US" dirty="0"/>
              <a:t>Absence of evidence ≠ evidence of absence (</a:t>
            </a:r>
            <a:r>
              <a:rPr lang="en-US" dirty="0">
                <a:hlinkClick r:id="rId4"/>
              </a:rPr>
              <a:t>appeal to ignorance fallacy</a:t>
            </a:r>
            <a:r>
              <a:rPr lang="en-US" dirty="0"/>
              <a:t>).</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562215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D4B58-1FD5-D043-39C0-6389FB1F7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B9647-E803-DEC9-4281-247F46103D7D}"/>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1DE764D2-10D7-E93F-0659-483002D58211}"/>
              </a:ext>
            </a:extLst>
          </p:cNvPr>
          <p:cNvSpPr>
            <a:spLocks noGrp="1"/>
          </p:cNvSpPr>
          <p:nvPr>
            <p:ph idx="1"/>
          </p:nvPr>
        </p:nvSpPr>
        <p:spPr/>
        <p:txBody>
          <a:bodyPr>
            <a:normAutofit/>
          </a:bodyPr>
          <a:lstStyle/>
          <a:p>
            <a:endParaRPr lang="en-US" dirty="0"/>
          </a:p>
          <a:p>
            <a:pPr algn="ctr"/>
            <a:r>
              <a:rPr lang="en-US" sz="3200" b="1" dirty="0"/>
              <a:t>Zombie Ideas Thrive in “Cargo Cult” Science</a:t>
            </a:r>
          </a:p>
          <a:p>
            <a:pPr algn="ctr"/>
            <a:r>
              <a:rPr lang="en-US" sz="1800" b="1" i="1" dirty="0"/>
              <a:t>Cargo Cult Science: </a:t>
            </a:r>
            <a:r>
              <a:rPr lang="en-US" sz="1800" i="1" dirty="0"/>
              <a:t>settings where the external appearance of scientific inquiry are maintained but the deeper norms of critical scrutiny are fundamentally neglected by scientists themselves…</a:t>
            </a:r>
            <a:endParaRPr lang="en-US" i="1" dirty="0"/>
          </a:p>
          <a:p>
            <a:pPr marL="342900" indent="-342900">
              <a:buFont typeface="Arial" panose="020B0604020202020204" pitchFamily="34" charset="0"/>
              <a:buChar char="•"/>
            </a:pPr>
            <a:endParaRPr lang="en-US" dirty="0"/>
          </a:p>
        </p:txBody>
      </p:sp>
      <p:pic>
        <p:nvPicPr>
          <p:cNvPr id="5" name="Picture 2" descr="Cargo Cult Science by Feynman – EconMacro">
            <a:extLst>
              <a:ext uri="{FF2B5EF4-FFF2-40B4-BE49-F238E27FC236}">
                <a16:creationId xmlns:a16="http://schemas.microsoft.com/office/drawing/2014/main" id="{23207698-6855-5042-A6B5-839ADE85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640" y="2966034"/>
            <a:ext cx="2503668" cy="299193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Beware Cargo Cult Thinking - John M Jennings">
            <a:extLst>
              <a:ext uri="{FF2B5EF4-FFF2-40B4-BE49-F238E27FC236}">
                <a16:creationId xmlns:a16="http://schemas.microsoft.com/office/drawing/2014/main" id="{44BF328A-C5BC-6E30-66D3-16FD4BEB9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810" y="2960675"/>
            <a:ext cx="3969384" cy="299500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F59976A-8AA0-D32F-C9FB-221B8C5C6C5D}"/>
              </a:ext>
            </a:extLst>
          </p:cNvPr>
          <p:cNvPicPr>
            <a:picLocks noChangeAspect="1"/>
          </p:cNvPicPr>
          <p:nvPr/>
        </p:nvPicPr>
        <p:blipFill>
          <a:blip r:embed="rId5"/>
          <a:stretch>
            <a:fillRect/>
          </a:stretch>
        </p:blipFill>
        <p:spPr>
          <a:xfrm>
            <a:off x="1330954" y="2963747"/>
            <a:ext cx="2728184" cy="2991936"/>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2EAE4D4-15F8-79A6-02DA-1D5538BCA7A6}"/>
              </a:ext>
            </a:extLst>
          </p:cNvPr>
          <p:cNvSpPr txBox="1"/>
          <p:nvPr/>
        </p:nvSpPr>
        <p:spPr>
          <a:xfrm>
            <a:off x="1780372" y="5998094"/>
            <a:ext cx="1829347"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Feynman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6"/>
              </a:rPr>
              <a:t>1974</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TextBox 7">
            <a:extLst>
              <a:ext uri="{FF2B5EF4-FFF2-40B4-BE49-F238E27FC236}">
                <a16:creationId xmlns:a16="http://schemas.microsoft.com/office/drawing/2014/main" id="{983257AE-C3C7-51AB-CF98-49058BEE02E2}"/>
              </a:ext>
            </a:extLst>
          </p:cNvPr>
          <p:cNvSpPr txBox="1"/>
          <p:nvPr/>
        </p:nvSpPr>
        <p:spPr>
          <a:xfrm>
            <a:off x="6810992" y="5982705"/>
            <a:ext cx="4263026" cy="400110"/>
          </a:xfrm>
          <a:prstGeom prst="rect">
            <a:avLst/>
          </a:prstGeom>
          <a:noFill/>
        </p:spPr>
        <p:txBody>
          <a:bodyPr wrap="none" rtlCol="0">
            <a:spAutoFit/>
          </a:bodyPr>
          <a:lstStyle/>
          <a:p>
            <a:pPr algn="ctr"/>
            <a:r>
              <a:rPr lang="en-US" sz="2000" dirty="0" err="1">
                <a:latin typeface="Helvetica Neue" panose="02000503000000020004" pitchFamily="2" charset="0"/>
                <a:ea typeface="Helvetica Neue" panose="02000503000000020004" pitchFamily="2" charset="0"/>
                <a:cs typeface="Helvetica Neue" panose="02000503000000020004" pitchFamily="2" charset="0"/>
              </a:rPr>
              <a:t>Nulius</a:t>
            </a:r>
            <a:r>
              <a:rPr lang="en-US" sz="2000" dirty="0">
                <a:latin typeface="Helvetica Neue" panose="02000503000000020004" pitchFamily="2" charset="0"/>
                <a:ea typeface="Helvetica Neue" panose="02000503000000020004" pitchFamily="2" charset="0"/>
                <a:cs typeface="Helvetica Neue" panose="02000503000000020004" pitchFamily="2" charset="0"/>
              </a:rPr>
              <a:t> in Verba Podcast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7"/>
              </a:rPr>
              <a:t>link</a:t>
            </a:r>
            <a:r>
              <a:rPr lang="en-US" sz="2000" dirty="0">
                <a:latin typeface="Helvetica Neue" panose="02000503000000020004" pitchFamily="2" charset="0"/>
                <a:ea typeface="Helvetica Neue" panose="02000503000000020004" pitchFamily="2" charset="0"/>
                <a:cs typeface="Helvetica Neue" panose="02000503000000020004" pitchFamily="2" charset="0"/>
              </a:rPr>
              <a:t> +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8"/>
              </a:rPr>
              <a:t>link</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953514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5F28B-600E-63C8-4B5B-AB6D46358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B27C7-7B2E-86A3-2EC8-B5C63E9441B3}"/>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95E19460-098A-978F-5FEF-D0E1A8122670}"/>
              </a:ext>
            </a:extLst>
          </p:cNvPr>
          <p:cNvSpPr>
            <a:spLocks noGrp="1"/>
          </p:cNvSpPr>
          <p:nvPr>
            <p:ph idx="1"/>
          </p:nvPr>
        </p:nvSpPr>
        <p:spPr/>
        <p:txBody>
          <a:bodyPr>
            <a:normAutofit/>
          </a:bodyPr>
          <a:lstStyle/>
          <a:p>
            <a:endParaRPr lang="en-US" dirty="0"/>
          </a:p>
          <a:p>
            <a:pPr algn="ctr"/>
            <a:r>
              <a:rPr lang="en-US" sz="3200" b="1" dirty="0"/>
              <a:t>Do Zombie Ideas Attract “Low Quality” Scientists..?</a:t>
            </a:r>
          </a:p>
          <a:p>
            <a:pPr algn="ctr"/>
            <a:r>
              <a:rPr lang="en-US" sz="1800" b="1" i="1" dirty="0"/>
              <a:t>Yoel Inbar’s Law: </a:t>
            </a:r>
            <a:r>
              <a:rPr lang="en-US" sz="1800" i="1" dirty="0"/>
              <a:t>This observation was made in a conversation between </a:t>
            </a:r>
            <a:r>
              <a:rPr lang="en-US" sz="1800" i="1" dirty="0">
                <a:hlinkClick r:id="rId3"/>
              </a:rPr>
              <a:t>Dr. Yoel Inbar</a:t>
            </a:r>
            <a:r>
              <a:rPr lang="en-US" sz="1800" i="1" dirty="0"/>
              <a:t> and Paul Bloom</a:t>
            </a:r>
            <a:endParaRPr lang="en-US" i="1" dirty="0"/>
          </a:p>
          <a:p>
            <a:pPr marL="342900" indent="-342900">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EB60A458-6EC0-BE33-D76E-ADBD32BB03F0}"/>
              </a:ext>
            </a:extLst>
          </p:cNvPr>
          <p:cNvSpPr/>
          <p:nvPr/>
        </p:nvSpPr>
        <p:spPr>
          <a:xfrm>
            <a:off x="929154" y="2954108"/>
            <a:ext cx="4716639" cy="152330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01292C3C-C6D9-97FD-4703-E7782EC8527B}"/>
              </a:ext>
            </a:extLst>
          </p:cNvPr>
          <p:cNvSpPr txBox="1"/>
          <p:nvPr/>
        </p:nvSpPr>
        <p:spPr>
          <a:xfrm>
            <a:off x="929154" y="2914320"/>
            <a:ext cx="4672860" cy="1200329"/>
          </a:xfrm>
          <a:prstGeom prst="rect">
            <a:avLst/>
          </a:prstGeom>
          <a:noFill/>
        </p:spPr>
        <p:txBody>
          <a:bodyPr wrap="square" rtlCol="0">
            <a:spAutoFit/>
          </a:bodyPr>
          <a:lstStyle/>
          <a:p>
            <a:r>
              <a:rPr lang="en-US" sz="2400"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“The more </a:t>
            </a: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intuitively interesting</a:t>
            </a:r>
            <a:r>
              <a:rPr lang="en-US" sz="2400"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 field is, the </a:t>
            </a: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lower quality work </a:t>
            </a:r>
            <a:r>
              <a:rPr lang="en-US" sz="2400"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there will be in it.” (</a:t>
            </a:r>
            <a:r>
              <a:rPr lang="en-US" sz="2400"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4"/>
              </a:rPr>
              <a:t>link</a:t>
            </a:r>
            <a:r>
              <a:rPr lang="en-US" sz="2400" dirty="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0" name="Picture 9">
            <a:extLst>
              <a:ext uri="{FF2B5EF4-FFF2-40B4-BE49-F238E27FC236}">
                <a16:creationId xmlns:a16="http://schemas.microsoft.com/office/drawing/2014/main" id="{AEF1B73F-0C28-2012-4D1B-F32CF452855E}"/>
              </a:ext>
            </a:extLst>
          </p:cNvPr>
          <p:cNvPicPr>
            <a:picLocks noChangeAspect="1"/>
          </p:cNvPicPr>
          <p:nvPr/>
        </p:nvPicPr>
        <p:blipFill>
          <a:blip r:embed="rId5"/>
          <a:stretch>
            <a:fillRect/>
          </a:stretch>
        </p:blipFill>
        <p:spPr>
          <a:xfrm>
            <a:off x="929154" y="4655682"/>
            <a:ext cx="4716639" cy="1460666"/>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9E70950C-3F38-6D4E-82DB-47827F15807C}"/>
              </a:ext>
            </a:extLst>
          </p:cNvPr>
          <p:cNvGrpSpPr/>
          <p:nvPr/>
        </p:nvGrpSpPr>
        <p:grpSpPr>
          <a:xfrm>
            <a:off x="6718896" y="2955992"/>
            <a:ext cx="4819964" cy="3160356"/>
            <a:chOff x="6872438" y="3808466"/>
            <a:chExt cx="4819964" cy="3160356"/>
          </a:xfrm>
        </p:grpSpPr>
        <p:cxnSp>
          <p:nvCxnSpPr>
            <p:cNvPr id="12" name="Straight Connector 11">
              <a:extLst>
                <a:ext uri="{FF2B5EF4-FFF2-40B4-BE49-F238E27FC236}">
                  <a16:creationId xmlns:a16="http://schemas.microsoft.com/office/drawing/2014/main" id="{4B1CB935-5F75-E3BF-D6C5-4738A97A3A9F}"/>
                </a:ext>
              </a:extLst>
            </p:cNvPr>
            <p:cNvCxnSpPr>
              <a:cxnSpLocks/>
            </p:cNvCxnSpPr>
            <p:nvPr/>
          </p:nvCxnSpPr>
          <p:spPr>
            <a:xfrm>
              <a:off x="6882063" y="3808466"/>
              <a:ext cx="0" cy="3160356"/>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32A307-379F-2023-7A58-A7187772E9D2}"/>
                </a:ext>
              </a:extLst>
            </p:cNvPr>
            <p:cNvCxnSpPr>
              <a:cxnSpLocks/>
            </p:cNvCxnSpPr>
            <p:nvPr/>
          </p:nvCxnSpPr>
          <p:spPr>
            <a:xfrm flipH="1">
              <a:off x="6872438" y="6968822"/>
              <a:ext cx="4819964" cy="0"/>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E2E848E-FA16-C931-24FB-1EC924265004}"/>
              </a:ext>
            </a:extLst>
          </p:cNvPr>
          <p:cNvSpPr txBox="1"/>
          <p:nvPr/>
        </p:nvSpPr>
        <p:spPr>
          <a:xfrm>
            <a:off x="8152488" y="6116348"/>
            <a:ext cx="1952779"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Intuitive Appeal</a:t>
            </a:r>
          </a:p>
        </p:txBody>
      </p:sp>
      <p:sp>
        <p:nvSpPr>
          <p:cNvPr id="15" name="TextBox 14">
            <a:extLst>
              <a:ext uri="{FF2B5EF4-FFF2-40B4-BE49-F238E27FC236}">
                <a16:creationId xmlns:a16="http://schemas.microsoft.com/office/drawing/2014/main" id="{780F3C62-0199-A491-B78F-6B3B4BA6BAED}"/>
              </a:ext>
            </a:extLst>
          </p:cNvPr>
          <p:cNvSpPr txBox="1"/>
          <p:nvPr/>
        </p:nvSpPr>
        <p:spPr>
          <a:xfrm rot="16200000">
            <a:off x="5419578" y="4305564"/>
            <a:ext cx="2134110"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Research Quality</a:t>
            </a:r>
          </a:p>
        </p:txBody>
      </p:sp>
      <p:cxnSp>
        <p:nvCxnSpPr>
          <p:cNvPr id="16" name="Straight Connector 15">
            <a:extLst>
              <a:ext uri="{FF2B5EF4-FFF2-40B4-BE49-F238E27FC236}">
                <a16:creationId xmlns:a16="http://schemas.microsoft.com/office/drawing/2014/main" id="{D1A88A3A-AEAF-F951-C3D5-38576FF596DF}"/>
              </a:ext>
            </a:extLst>
          </p:cNvPr>
          <p:cNvCxnSpPr>
            <a:cxnSpLocks/>
          </p:cNvCxnSpPr>
          <p:nvPr/>
        </p:nvCxnSpPr>
        <p:spPr>
          <a:xfrm>
            <a:off x="6882581" y="3146323"/>
            <a:ext cx="4380265" cy="2821858"/>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508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29E1-5813-A8CF-95B3-7C70ADA14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B9210-154E-4F0E-7DA9-EBC7C9236221}"/>
              </a:ext>
            </a:extLst>
          </p:cNvPr>
          <p:cNvSpPr>
            <a:spLocks noGrp="1"/>
          </p:cNvSpPr>
          <p:nvPr>
            <p:ph type="title"/>
          </p:nvPr>
        </p:nvSpPr>
        <p:spPr/>
        <p:txBody>
          <a:bodyPr/>
          <a:lstStyle/>
          <a:p>
            <a:r>
              <a:rPr lang="en-US" dirty="0"/>
              <a:t>What is a “Zombie” Idea..?</a:t>
            </a:r>
          </a:p>
        </p:txBody>
      </p:sp>
      <p:sp>
        <p:nvSpPr>
          <p:cNvPr id="3" name="Content Placeholder 2">
            <a:extLst>
              <a:ext uri="{FF2B5EF4-FFF2-40B4-BE49-F238E27FC236}">
                <a16:creationId xmlns:a16="http://schemas.microsoft.com/office/drawing/2014/main" id="{2A80DD73-F4E1-1CF3-870E-8D8B950316B0}"/>
              </a:ext>
            </a:extLst>
          </p:cNvPr>
          <p:cNvSpPr>
            <a:spLocks noGrp="1"/>
          </p:cNvSpPr>
          <p:nvPr>
            <p:ph idx="1"/>
          </p:nvPr>
        </p:nvSpPr>
        <p:spPr/>
        <p:txBody>
          <a:bodyPr>
            <a:normAutofit/>
          </a:bodyPr>
          <a:lstStyle/>
          <a:p>
            <a:endParaRPr lang="en-US" dirty="0"/>
          </a:p>
          <a:p>
            <a:pPr algn="ctr"/>
            <a:r>
              <a:rPr lang="en-US" sz="3200" b="1" dirty="0"/>
              <a:t>Research Literature</a:t>
            </a:r>
          </a:p>
          <a:p>
            <a:pPr algn="ctr"/>
            <a:r>
              <a:rPr lang="en-US" sz="1800" i="1" dirty="0"/>
              <a:t>The term “zombie idea” is new, but the general notion of “mistaken” scientists is as old as science itself…</a:t>
            </a:r>
            <a:endParaRPr lang="en-US" i="1" dirty="0"/>
          </a:p>
          <a:p>
            <a:pPr marL="342900" indent="-34290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1A086A3C-7964-BBD6-AD06-C95DE7539302}"/>
              </a:ext>
            </a:extLst>
          </p:cNvPr>
          <p:cNvSpPr txBox="1"/>
          <p:nvPr/>
        </p:nvSpPr>
        <p:spPr>
          <a:xfrm>
            <a:off x="3910869" y="6281722"/>
            <a:ext cx="1276311"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Parks,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3"/>
              </a:rPr>
              <a:t>2000</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8CA6AECB-B329-EFE9-2354-0ED8A976BF3B}"/>
              </a:ext>
            </a:extLst>
          </p:cNvPr>
          <p:cNvSpPr txBox="1"/>
          <p:nvPr/>
        </p:nvSpPr>
        <p:spPr>
          <a:xfrm>
            <a:off x="747812" y="6303041"/>
            <a:ext cx="1594091"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Langmuir,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4"/>
              </a:rPr>
              <a:t>1953</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87F12ADB-ED40-0D46-383C-BA77DD906074}"/>
              </a:ext>
            </a:extLst>
          </p:cNvPr>
          <p:cNvSpPr txBox="1"/>
          <p:nvPr/>
        </p:nvSpPr>
        <p:spPr>
          <a:xfrm>
            <a:off x="6555837" y="6281722"/>
            <a:ext cx="1535998"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Charlton,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5"/>
              </a:rPr>
              <a:t>2008</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194" name="Picture 2" descr="Voodoo Science: The Road from Foolishness to Fraud: Park, Robert L.:  9780195135152: Books - Amazon.ca">
            <a:extLst>
              <a:ext uri="{FF2B5EF4-FFF2-40B4-BE49-F238E27FC236}">
                <a16:creationId xmlns:a16="http://schemas.microsoft.com/office/drawing/2014/main" id="{FD05C17C-5F9F-FA79-1B52-D9B5BB60C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471" y="2714045"/>
            <a:ext cx="2343835" cy="353539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B15409-5CA4-6758-1B81-E5292898FDAB}"/>
              </a:ext>
            </a:extLst>
          </p:cNvPr>
          <p:cNvPicPr>
            <a:picLocks noChangeAspect="1"/>
          </p:cNvPicPr>
          <p:nvPr/>
        </p:nvPicPr>
        <p:blipFill>
          <a:blip r:embed="rId7"/>
          <a:stretch>
            <a:fillRect/>
          </a:stretch>
        </p:blipFill>
        <p:spPr>
          <a:xfrm>
            <a:off x="116033" y="2714045"/>
            <a:ext cx="2857648" cy="3541399"/>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F1904C7-A992-0796-1E11-17AA2B331106}"/>
              </a:ext>
            </a:extLst>
          </p:cNvPr>
          <p:cNvPicPr>
            <a:picLocks noChangeAspect="1"/>
          </p:cNvPicPr>
          <p:nvPr/>
        </p:nvPicPr>
        <p:blipFill>
          <a:blip r:embed="rId8"/>
          <a:stretch>
            <a:fillRect/>
          </a:stretch>
        </p:blipFill>
        <p:spPr>
          <a:xfrm>
            <a:off x="5997096" y="2714045"/>
            <a:ext cx="2653480" cy="3541399"/>
          </a:xfrm>
          <a:prstGeom prst="rect">
            <a:avLst/>
          </a:prstGeom>
          <a:effectLst>
            <a:outerShdw blurRad="50800" dist="38100" dir="2700000" algn="tl" rotWithShape="0">
              <a:prstClr val="black">
                <a:alpha val="40000"/>
              </a:prstClr>
            </a:outerShdw>
          </a:effectLst>
        </p:spPr>
      </p:pic>
      <p:pic>
        <p:nvPicPr>
          <p:cNvPr id="8196" name="Picture 4" descr="Nonsense on Stilts, Pigliucci">
            <a:extLst>
              <a:ext uri="{FF2B5EF4-FFF2-40B4-BE49-F238E27FC236}">
                <a16:creationId xmlns:a16="http://schemas.microsoft.com/office/drawing/2014/main" id="{6CC7E2AA-47A8-A92D-6091-AF76F1B5E3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0366" y="2708038"/>
            <a:ext cx="2360113" cy="354139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3E96B6B-869D-7045-FF39-35974502264B}"/>
              </a:ext>
            </a:extLst>
          </p:cNvPr>
          <p:cNvSpPr txBox="1"/>
          <p:nvPr/>
        </p:nvSpPr>
        <p:spPr>
          <a:xfrm>
            <a:off x="9410440" y="6281722"/>
            <a:ext cx="1519968" cy="338554"/>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Pigliucci, </a:t>
            </a: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10"/>
              </a:rPr>
              <a:t>2018</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831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A406578-9B6B-BE70-E2D1-8F756F9F2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399A3-95FC-D094-B61B-B7B8B04BC50A}"/>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Psychopathy as a “Zombie” Idea</a:t>
            </a:r>
          </a:p>
        </p:txBody>
      </p:sp>
      <p:sp>
        <p:nvSpPr>
          <p:cNvPr id="7" name="Rectangle 6">
            <a:extLst>
              <a:ext uri="{FF2B5EF4-FFF2-40B4-BE49-F238E27FC236}">
                <a16:creationId xmlns:a16="http://schemas.microsoft.com/office/drawing/2014/main" id="{D87AC726-AA58-1437-4900-D3F803F67E97}"/>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EDDDD-9EC3-1A40-8802-2080EB3D36D0}"/>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931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2DE6-F644-ED7D-6F7B-992B6A281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35083-9A7E-B83C-68BB-3C7FB0DD9382}"/>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809CBAE9-6D2E-8A22-F40E-190807D530FF}"/>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Three Reasons for Skepticism</a:t>
            </a:r>
          </a:p>
          <a:p>
            <a:pPr algn="ctr"/>
            <a:r>
              <a:rPr lang="en-US" sz="1800" i="1" dirty="0"/>
              <a:t>Reasons that </a:t>
            </a:r>
            <a:r>
              <a:rPr lang="en-US" sz="1800" i="1" dirty="0">
                <a:solidFill>
                  <a:srgbClr val="FF0000"/>
                </a:solidFill>
              </a:rPr>
              <a:t>“supports” the suspicion</a:t>
            </a:r>
            <a:r>
              <a:rPr lang="en-US" sz="1800" i="1" dirty="0"/>
              <a:t> that psychopathy is “not real” and therefore a “zombie” idea…</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30" name="Group 29">
            <a:extLst>
              <a:ext uri="{FF2B5EF4-FFF2-40B4-BE49-F238E27FC236}">
                <a16:creationId xmlns:a16="http://schemas.microsoft.com/office/drawing/2014/main" id="{F9F62D99-641A-CB0D-826C-42CC711ECA9C}"/>
              </a:ext>
            </a:extLst>
          </p:cNvPr>
          <p:cNvGrpSpPr/>
          <p:nvPr/>
        </p:nvGrpSpPr>
        <p:grpSpPr>
          <a:xfrm>
            <a:off x="1023144" y="2572856"/>
            <a:ext cx="3194928" cy="4389082"/>
            <a:chOff x="1023144" y="2572856"/>
            <a:chExt cx="3194928" cy="4389082"/>
          </a:xfrm>
        </p:grpSpPr>
        <p:grpSp>
          <p:nvGrpSpPr>
            <p:cNvPr id="12" name="Group 11">
              <a:extLst>
                <a:ext uri="{FF2B5EF4-FFF2-40B4-BE49-F238E27FC236}">
                  <a16:creationId xmlns:a16="http://schemas.microsoft.com/office/drawing/2014/main" id="{0042BCC8-93DA-4CE5-F81D-4277B1F26B6F}"/>
                </a:ext>
              </a:extLst>
            </p:cNvPr>
            <p:cNvGrpSpPr/>
            <p:nvPr/>
          </p:nvGrpSpPr>
          <p:grpSpPr>
            <a:xfrm>
              <a:off x="1023144" y="2572856"/>
              <a:ext cx="3194928" cy="4389082"/>
              <a:chOff x="4500192" y="2471812"/>
              <a:chExt cx="3194928" cy="4389082"/>
            </a:xfrm>
          </p:grpSpPr>
          <p:grpSp>
            <p:nvGrpSpPr>
              <p:cNvPr id="14" name="Group 13">
                <a:extLst>
                  <a:ext uri="{FF2B5EF4-FFF2-40B4-BE49-F238E27FC236}">
                    <a16:creationId xmlns:a16="http://schemas.microsoft.com/office/drawing/2014/main" id="{29227F4A-C268-7F6F-EB3D-81A29E022AE7}"/>
                  </a:ext>
                </a:extLst>
              </p:cNvPr>
              <p:cNvGrpSpPr/>
              <p:nvPr/>
            </p:nvGrpSpPr>
            <p:grpSpPr>
              <a:xfrm>
                <a:off x="4500192" y="2471812"/>
                <a:ext cx="3184989" cy="3007881"/>
                <a:chOff x="1068511" y="2981953"/>
                <a:chExt cx="3184989" cy="3007881"/>
              </a:xfrm>
            </p:grpSpPr>
            <p:sp>
              <p:nvSpPr>
                <p:cNvPr id="16" name="Rectangle 15">
                  <a:extLst>
                    <a:ext uri="{FF2B5EF4-FFF2-40B4-BE49-F238E27FC236}">
                      <a16:creationId xmlns:a16="http://schemas.microsoft.com/office/drawing/2014/main" id="{7D9A37A2-5B04-15BA-3C56-F3D27465B15C}"/>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669EE7A-6FCB-DA3A-850E-ECE5D9155F17}"/>
                    </a:ext>
                  </a:extLst>
                </p:cNvPr>
                <p:cNvSpPr/>
                <p:nvPr/>
              </p:nvSpPr>
              <p:spPr>
                <a:xfrm>
                  <a:off x="1068511" y="2981953"/>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1. Little “Positive” Evidence</a:t>
                  </a:r>
                </a:p>
              </p:txBody>
            </p:sp>
          </p:grpSp>
          <p:sp>
            <p:nvSpPr>
              <p:cNvPr id="15" name="TextBox 14">
                <a:extLst>
                  <a:ext uri="{FF2B5EF4-FFF2-40B4-BE49-F238E27FC236}">
                    <a16:creationId xmlns:a16="http://schemas.microsoft.com/office/drawing/2014/main" id="{DFEEB43F-2914-9EB4-EF2B-B7013E56C6DC}"/>
                  </a:ext>
                </a:extLst>
              </p:cNvPr>
              <p:cNvSpPr txBox="1"/>
              <p:nvPr/>
            </p:nvSpPr>
            <p:spPr>
              <a:xfrm>
                <a:off x="4510131" y="5475899"/>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No clear confirmatory or “positive” evidence has ever been presented to support the idea that psychopaths “exists”. That is, we’ve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never documented a real person</a:t>
                </a:r>
                <a:r>
                  <a:rPr lang="en-US" sz="1200" dirty="0">
                    <a:latin typeface="Helvetica Neue" panose="02000503000000020004" pitchFamily="2" charset="0"/>
                    <a:ea typeface="Helvetica Neue" panose="02000503000000020004" pitchFamily="2" charset="0"/>
                    <a:cs typeface="Helvetica Neue" panose="02000503000000020004" pitchFamily="2" charset="0"/>
                  </a:rPr>
                  <a:t> who “fits” or “instantiates” the idea of psychopathy. </a:t>
                </a:r>
              </a:p>
              <a:p>
                <a:pPr algn="ct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29" name="Picture 28">
              <a:extLst>
                <a:ext uri="{FF2B5EF4-FFF2-40B4-BE49-F238E27FC236}">
                  <a16:creationId xmlns:a16="http://schemas.microsoft.com/office/drawing/2014/main" id="{190CD59A-9170-74CD-0477-93D962FF4AE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6540" r="15757" b="15871"/>
            <a:stretch>
              <a:fillRect/>
            </a:stretch>
          </p:blipFill>
          <p:spPr>
            <a:xfrm>
              <a:off x="1039709" y="3114083"/>
              <a:ext cx="3168424" cy="2462860"/>
            </a:xfrm>
            <a:prstGeom prst="rect">
              <a:avLst/>
            </a:prstGeom>
            <a:ln>
              <a:solidFill>
                <a:schemeClr val="tx1"/>
              </a:solidFill>
            </a:ln>
          </p:spPr>
        </p:pic>
      </p:grpSp>
      <p:grpSp>
        <p:nvGrpSpPr>
          <p:cNvPr id="31" name="Group 30">
            <a:extLst>
              <a:ext uri="{FF2B5EF4-FFF2-40B4-BE49-F238E27FC236}">
                <a16:creationId xmlns:a16="http://schemas.microsoft.com/office/drawing/2014/main" id="{6C286EE1-6D1C-F0C6-D166-682EBC97D20B}"/>
              </a:ext>
            </a:extLst>
          </p:cNvPr>
          <p:cNvGrpSpPr/>
          <p:nvPr/>
        </p:nvGrpSpPr>
        <p:grpSpPr>
          <a:xfrm>
            <a:off x="7963988" y="2572856"/>
            <a:ext cx="3198242" cy="4204416"/>
            <a:chOff x="7963988" y="2572856"/>
            <a:chExt cx="3198242" cy="4204416"/>
          </a:xfrm>
        </p:grpSpPr>
        <p:grpSp>
          <p:nvGrpSpPr>
            <p:cNvPr id="23" name="Group 22">
              <a:extLst>
                <a:ext uri="{FF2B5EF4-FFF2-40B4-BE49-F238E27FC236}">
                  <a16:creationId xmlns:a16="http://schemas.microsoft.com/office/drawing/2014/main" id="{974A560C-9A7E-5D3B-B772-DBCE8DCB8977}"/>
                </a:ext>
              </a:extLst>
            </p:cNvPr>
            <p:cNvGrpSpPr/>
            <p:nvPr/>
          </p:nvGrpSpPr>
          <p:grpSpPr>
            <a:xfrm>
              <a:off x="7967302" y="2572856"/>
              <a:ext cx="3194928" cy="4204416"/>
              <a:chOff x="4500192" y="2471812"/>
              <a:chExt cx="3194928" cy="4204416"/>
            </a:xfrm>
          </p:grpSpPr>
          <p:grpSp>
            <p:nvGrpSpPr>
              <p:cNvPr id="24" name="Group 23">
                <a:extLst>
                  <a:ext uri="{FF2B5EF4-FFF2-40B4-BE49-F238E27FC236}">
                    <a16:creationId xmlns:a16="http://schemas.microsoft.com/office/drawing/2014/main" id="{07D1DF26-A204-2379-F973-8971A82DAA8F}"/>
                  </a:ext>
                </a:extLst>
              </p:cNvPr>
              <p:cNvGrpSpPr/>
              <p:nvPr/>
            </p:nvGrpSpPr>
            <p:grpSpPr>
              <a:xfrm>
                <a:off x="4500192" y="2471812"/>
                <a:ext cx="3184989" cy="3007881"/>
                <a:chOff x="1068511" y="2981953"/>
                <a:chExt cx="3184989" cy="3007881"/>
              </a:xfrm>
            </p:grpSpPr>
            <p:sp>
              <p:nvSpPr>
                <p:cNvPr id="26" name="Rectangle 25">
                  <a:extLst>
                    <a:ext uri="{FF2B5EF4-FFF2-40B4-BE49-F238E27FC236}">
                      <a16:creationId xmlns:a16="http://schemas.microsoft.com/office/drawing/2014/main" id="{C80313EF-639A-D334-59C0-5056A872DD4D}"/>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C9503F-EF18-976C-523B-7CF6365F3033}"/>
                    </a:ext>
                  </a:extLst>
                </p:cNvPr>
                <p:cNvSpPr/>
                <p:nvPr/>
              </p:nvSpPr>
              <p:spPr>
                <a:xfrm>
                  <a:off x="1068511" y="2981953"/>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3. Concept is Redundant</a:t>
                  </a:r>
                </a:p>
              </p:txBody>
            </p:sp>
          </p:grpSp>
          <p:sp>
            <p:nvSpPr>
              <p:cNvPr id="25" name="TextBox 24">
                <a:extLst>
                  <a:ext uri="{FF2B5EF4-FFF2-40B4-BE49-F238E27FC236}">
                    <a16:creationId xmlns:a16="http://schemas.microsoft.com/office/drawing/2014/main" id="{9ED1C90E-91EF-8E6A-8F19-5810E6774433}"/>
                  </a:ext>
                </a:extLst>
              </p:cNvPr>
              <p:cNvSpPr txBox="1"/>
              <p:nvPr/>
            </p:nvSpPr>
            <p:spPr>
              <a:xfrm>
                <a:off x="4510131" y="5475899"/>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 is, and always was, a much simpler and evidence-based way to account for (or explain) the individuals that fits the Cleckley-Hare clinical prototype (e.g., substance misuse, PTSD, etc.).</a:t>
                </a:r>
              </a:p>
              <a:p>
                <a:pPr algn="ct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2050" name="Picture 2" descr="Contrary to Occam's Razor, the Simplest Explanation Is Often Not the Best  One | Scientific American">
              <a:extLst>
                <a:ext uri="{FF2B5EF4-FFF2-40B4-BE49-F238E27FC236}">
                  <a16:creationId xmlns:a16="http://schemas.microsoft.com/office/drawing/2014/main" id="{F5FF57B2-32EF-0091-371B-860042E492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80"/>
            <a:stretch>
              <a:fillRect/>
            </a:stretch>
          </p:blipFill>
          <p:spPr bwMode="auto">
            <a:xfrm>
              <a:off x="7963988" y="3110288"/>
              <a:ext cx="3188301"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37B64EC-F22F-7984-9962-83D17529E819}"/>
              </a:ext>
            </a:extLst>
          </p:cNvPr>
          <p:cNvGrpSpPr/>
          <p:nvPr/>
        </p:nvGrpSpPr>
        <p:grpSpPr>
          <a:xfrm>
            <a:off x="4491909" y="2572856"/>
            <a:ext cx="3198242" cy="4019750"/>
            <a:chOff x="4491909" y="2572856"/>
            <a:chExt cx="3198242" cy="4019750"/>
          </a:xfrm>
        </p:grpSpPr>
        <p:grpSp>
          <p:nvGrpSpPr>
            <p:cNvPr id="18" name="Group 17">
              <a:extLst>
                <a:ext uri="{FF2B5EF4-FFF2-40B4-BE49-F238E27FC236}">
                  <a16:creationId xmlns:a16="http://schemas.microsoft.com/office/drawing/2014/main" id="{B627EB9D-8869-B99C-5094-092726CF1F85}"/>
                </a:ext>
              </a:extLst>
            </p:cNvPr>
            <p:cNvGrpSpPr/>
            <p:nvPr/>
          </p:nvGrpSpPr>
          <p:grpSpPr>
            <a:xfrm>
              <a:off x="4495223" y="2572856"/>
              <a:ext cx="3194928" cy="4019750"/>
              <a:chOff x="4500192" y="2471812"/>
              <a:chExt cx="3194928" cy="4019750"/>
            </a:xfrm>
          </p:grpSpPr>
          <p:grpSp>
            <p:nvGrpSpPr>
              <p:cNvPr id="19" name="Group 18">
                <a:extLst>
                  <a:ext uri="{FF2B5EF4-FFF2-40B4-BE49-F238E27FC236}">
                    <a16:creationId xmlns:a16="http://schemas.microsoft.com/office/drawing/2014/main" id="{57E0493A-F297-F00A-36FA-56A39D98ECBE}"/>
                  </a:ext>
                </a:extLst>
              </p:cNvPr>
              <p:cNvGrpSpPr/>
              <p:nvPr/>
            </p:nvGrpSpPr>
            <p:grpSpPr>
              <a:xfrm>
                <a:off x="4500192" y="2471812"/>
                <a:ext cx="3184989" cy="3007881"/>
                <a:chOff x="1068511" y="2981953"/>
                <a:chExt cx="3184989" cy="3007881"/>
              </a:xfrm>
            </p:grpSpPr>
            <p:sp>
              <p:nvSpPr>
                <p:cNvPr id="21" name="Rectangle 20">
                  <a:extLst>
                    <a:ext uri="{FF2B5EF4-FFF2-40B4-BE49-F238E27FC236}">
                      <a16:creationId xmlns:a16="http://schemas.microsoft.com/office/drawing/2014/main" id="{9F60BFBC-59FC-F6E0-C2F0-8644505DCA05}"/>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C3519F-EB9E-9F6F-EAE5-EC7DAF851364}"/>
                    </a:ext>
                  </a:extLst>
                </p:cNvPr>
                <p:cNvSpPr/>
                <p:nvPr/>
              </p:nvSpPr>
              <p:spPr>
                <a:xfrm>
                  <a:off x="1068511" y="2981953"/>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2. False Abductive Trigger</a:t>
                  </a:r>
                </a:p>
              </p:txBody>
            </p:sp>
          </p:grpSp>
          <p:sp>
            <p:nvSpPr>
              <p:cNvPr id="20" name="TextBox 19">
                <a:extLst>
                  <a:ext uri="{FF2B5EF4-FFF2-40B4-BE49-F238E27FC236}">
                    <a16:creationId xmlns:a16="http://schemas.microsoft.com/office/drawing/2014/main" id="{D563D52E-697B-77F6-9371-E0E6973080E7}"/>
                  </a:ext>
                </a:extLst>
              </p:cNvPr>
              <p:cNvSpPr txBox="1"/>
              <p:nvPr/>
            </p:nvSpPr>
            <p:spPr>
              <a:xfrm>
                <a:off x="4510131" y="5475899"/>
                <a:ext cx="3184989" cy="1015663"/>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 clinical prototype is not a so-called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abductive trigger</a:t>
                </a:r>
                <a:r>
                  <a:rPr lang="en-US" sz="1200" dirty="0">
                    <a:latin typeface="Helvetica Neue" panose="02000503000000020004" pitchFamily="2" charset="0"/>
                    <a:ea typeface="Helvetica Neue" panose="02000503000000020004" pitchFamily="2" charset="0"/>
                    <a:cs typeface="Helvetica Neue" panose="02000503000000020004" pitchFamily="2" charset="0"/>
                  </a:rPr>
                  <a:t>”; a phenomenon that needs a specific concept and scientific explanation. The original Cleckley-Hare prototype was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factually misrepresented</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2052" name="Picture 4" descr="You can put lipstick on a pig – Campaign Brief">
              <a:extLst>
                <a:ext uri="{FF2B5EF4-FFF2-40B4-BE49-F238E27FC236}">
                  <a16:creationId xmlns:a16="http://schemas.microsoft.com/office/drawing/2014/main" id="{7F1DFF34-8FE3-AE04-A641-7074B790AF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76" r="13574"/>
            <a:stretch>
              <a:fillRect/>
            </a:stretch>
          </p:blipFill>
          <p:spPr bwMode="auto">
            <a:xfrm>
              <a:off x="4491909" y="3114457"/>
              <a:ext cx="3198242" cy="24695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15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8</a:t>
            </a:r>
          </a:p>
          <a:p>
            <a:pPr algn="ctr"/>
            <a:r>
              <a:rPr lang="en-US" sz="2200" b="1" dirty="0">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6</a:t>
            </a:r>
          </a:p>
          <a:p>
            <a:pPr algn="ctr"/>
            <a:r>
              <a:rPr lang="en-US" sz="2200" b="1" dirty="0">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dirty="0">
                <a:latin typeface="Agency FB" panose="020B0503020202020204" pitchFamily="34" charset="77"/>
              </a:rPr>
              <a:t>Module 7</a:t>
            </a:r>
          </a:p>
          <a:p>
            <a:pPr algn="ctr"/>
            <a:r>
              <a:rPr lang="en-US" sz="2200" b="1" dirty="0">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9</a:t>
            </a:r>
          </a:p>
          <a:p>
            <a:pPr algn="ctr"/>
            <a:r>
              <a:rPr lang="en-US" sz="2200" b="1" dirty="0">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dirty="0">
                <a:latin typeface="Agency FB" panose="020B0503020202020204" pitchFamily="34" charset="77"/>
              </a:rPr>
              <a:t>Module 10</a:t>
            </a:r>
          </a:p>
          <a:p>
            <a:pPr algn="ctr"/>
            <a:r>
              <a:rPr lang="en-US" sz="2200" b="1" dirty="0">
                <a:latin typeface="Agency FB" panose="020B0503020202020204" pitchFamily="34" charset="77"/>
              </a:rPr>
              <a:t>Explaining a Lack of Evidence (Part I)</a:t>
            </a:r>
            <a:endParaRPr lang="en-US" sz="2200" i="1" dirty="0">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accent5"/>
          </a:solidFill>
          <a:ln>
            <a:solidFill>
              <a:schemeClr val="tx2"/>
            </a:solidFill>
          </a:ln>
        </p:spPr>
        <p:txBody>
          <a:bodyPr wrap="square" rtlCol="0">
            <a:spAutoFit/>
          </a:bodyPr>
          <a:lstStyle/>
          <a:p>
            <a:pPr algn="ctr"/>
            <a:r>
              <a:rPr lang="en-US" sz="2200" dirty="0">
                <a:latin typeface="Agency FB" panose="020B0503020202020204" pitchFamily="34" charset="77"/>
              </a:rPr>
              <a:t>Module 11</a:t>
            </a:r>
          </a:p>
          <a:p>
            <a:pPr algn="ctr"/>
            <a:r>
              <a:rPr lang="en-US" sz="2200" b="1" dirty="0">
                <a:latin typeface="Agency FB" panose="020B0503020202020204" pitchFamily="34" charset="77"/>
              </a:rPr>
              <a:t>Explaining a Lack of Evidence (Part 2)</a:t>
            </a:r>
            <a:endParaRPr lang="en-US" sz="2200" i="1" dirty="0">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EFE2-68A8-AFA0-E5F9-5ECBBAA74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C5A3E-0C80-618B-277E-BF294EF6D206}"/>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CFF2A5B4-D553-C5F4-19E9-718D2AA08D86}"/>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1. Little Positive Evidence</a:t>
            </a:r>
          </a:p>
          <a:p>
            <a:pPr algn="ctr"/>
            <a:r>
              <a:rPr lang="en-US" sz="1800" i="1" dirty="0"/>
              <a:t>The research since 1980 have amassed little to no evidence corroborating the idea of psychopathy…</a:t>
            </a:r>
            <a:endParaRPr lang="en-US" dirty="0"/>
          </a:p>
          <a:p>
            <a:pPr marL="342900" indent="-342900">
              <a:buFont typeface="Arial" panose="020B0604020202020204" pitchFamily="34" charset="0"/>
              <a:buChar char="•"/>
            </a:pPr>
            <a:endParaRPr lang="en-US" dirty="0"/>
          </a:p>
          <a:p>
            <a:pPr marL="457200" indent="-457200">
              <a:buFont typeface="Arial" panose="020B0604020202020204" pitchFamily="34" charset="0"/>
              <a:buChar char="•"/>
            </a:pPr>
            <a:r>
              <a:rPr lang="en-US" dirty="0"/>
              <a:t>Skepticism about an idea is </a:t>
            </a:r>
            <a:r>
              <a:rPr lang="en-US" dirty="0">
                <a:solidFill>
                  <a:srgbClr val="FF0000"/>
                </a:solidFill>
              </a:rPr>
              <a:t>generally warranted</a:t>
            </a:r>
            <a:r>
              <a:rPr lang="en-US" dirty="0"/>
              <a:t> if there is no robust experimental evidence to support the idea.</a:t>
            </a:r>
          </a:p>
          <a:p>
            <a:pPr marL="457200" indent="-457200">
              <a:buFont typeface="Arial" panose="020B0604020202020204" pitchFamily="34" charset="0"/>
              <a:buChar char="•"/>
            </a:pPr>
            <a:r>
              <a:rPr lang="en-US" dirty="0"/>
              <a:t>It’s </a:t>
            </a:r>
            <a:r>
              <a:rPr lang="en-US" dirty="0">
                <a:solidFill>
                  <a:srgbClr val="FF0000"/>
                </a:solidFill>
              </a:rPr>
              <a:t>indisputable</a:t>
            </a:r>
            <a:r>
              <a:rPr lang="en-US" dirty="0"/>
              <a:t> that researchers have never presented any clear, replicated empirical evidence to corroborate the idea of psychopathy.</a:t>
            </a:r>
          </a:p>
          <a:p>
            <a:pPr marL="914400" lvl="1" indent="-457200">
              <a:buFont typeface="Arial" panose="020B0604020202020204" pitchFamily="34" charset="0"/>
              <a:buChar char="•"/>
            </a:pPr>
            <a:r>
              <a:rPr lang="en-US" dirty="0"/>
              <a:t>For example, as shown in Larsen (</a:t>
            </a:r>
            <a:r>
              <a:rPr lang="en-US" dirty="0">
                <a:hlinkClick r:id="rId3"/>
              </a:rPr>
              <a:t>2025</a:t>
            </a:r>
            <a:r>
              <a:rPr lang="en-US" dirty="0"/>
              <a:t>), the five most common claims about psychopathy has </a:t>
            </a:r>
            <a:r>
              <a:rPr lang="en-US" dirty="0">
                <a:solidFill>
                  <a:srgbClr val="FF0000"/>
                </a:solidFill>
              </a:rPr>
              <a:t>never been clearly corroborated</a:t>
            </a:r>
            <a:r>
              <a:rPr lang="en-US" dirty="0"/>
              <a:t>. </a:t>
            </a:r>
          </a:p>
          <a:p>
            <a:pPr marL="457200" indent="-457200">
              <a:buFont typeface="Arial" panose="020B0604020202020204" pitchFamily="34" charset="0"/>
              <a:buChar char="•"/>
            </a:pPr>
            <a:r>
              <a:rPr lang="en-US" b="1" dirty="0"/>
              <a:t>Common saying: “</a:t>
            </a:r>
            <a:r>
              <a:rPr lang="en-US" dirty="0"/>
              <a:t>That which is asserted without evidence can be dismissed without evidence” (aka. </a:t>
            </a:r>
            <a:r>
              <a:rPr lang="en-US" dirty="0">
                <a:hlinkClick r:id="rId4"/>
              </a:rPr>
              <a:t>Hitchens’ Razor</a:t>
            </a:r>
            <a:r>
              <a:rPr lang="en-US" dirty="0"/>
              <a:t>). </a:t>
            </a:r>
          </a:p>
        </p:txBody>
      </p:sp>
    </p:spTree>
    <p:extLst>
      <p:ext uri="{BB962C8B-B14F-4D97-AF65-F5344CB8AC3E}">
        <p14:creationId xmlns:p14="http://schemas.microsoft.com/office/powerpoint/2010/main" val="367261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D673-8A79-D449-4A8E-9F28B9CB4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BF860-B155-58B1-8DD1-3EA525663194}"/>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5B3E62D1-1AAD-19B6-C987-3B8312541F71}"/>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2. False Abductive Trigger</a:t>
            </a:r>
          </a:p>
          <a:p>
            <a:pPr algn="ctr"/>
            <a:r>
              <a:rPr lang="en-US" sz="1800" i="1" dirty="0"/>
              <a:t>The prototype described by Cleckley/Hare was misrepresented and misleading…</a:t>
            </a:r>
            <a:endParaRPr lang="en-US" dirty="0"/>
          </a:p>
          <a:p>
            <a:pPr marL="342900" indent="-342900">
              <a:buFont typeface="Arial" panose="020B0604020202020204" pitchFamily="34" charset="0"/>
              <a:buChar char="•"/>
            </a:pPr>
            <a:r>
              <a:rPr lang="en-US" dirty="0"/>
              <a:t>To address this skepticism, we must appreciate how science “</a:t>
            </a:r>
            <a:r>
              <a:rPr lang="en-US" dirty="0">
                <a:solidFill>
                  <a:srgbClr val="FF0000"/>
                </a:solidFill>
              </a:rPr>
              <a:t>works</a:t>
            </a:r>
            <a:r>
              <a:rPr lang="en-US" dirty="0"/>
              <a:t>”.</a:t>
            </a:r>
          </a:p>
          <a:p>
            <a:pPr marL="342900" indent="-342900">
              <a:buFont typeface="Arial" panose="020B0604020202020204" pitchFamily="34" charset="0"/>
              <a:buChar char="•"/>
            </a:pPr>
            <a:r>
              <a:rPr lang="en-US" dirty="0"/>
              <a:t>Scientific work usually begins with some </a:t>
            </a:r>
            <a:r>
              <a:rPr lang="en-US" dirty="0">
                <a:solidFill>
                  <a:srgbClr val="FF0000"/>
                </a:solidFill>
              </a:rPr>
              <a:t>fact-based observation</a:t>
            </a:r>
            <a:r>
              <a:rPr lang="en-US" dirty="0"/>
              <a:t> that is surprising: we don’t understand the “why” of the “what”.</a:t>
            </a:r>
          </a:p>
          <a:p>
            <a:pPr marL="342900" indent="-342900">
              <a:buFont typeface="Arial" panose="020B0604020202020204" pitchFamily="34" charset="0"/>
              <a:buChar char="•"/>
            </a:pPr>
            <a:r>
              <a:rPr lang="en-US" dirty="0"/>
              <a:t>The encounter with puzzling factual observations is sometimes referred to as an “</a:t>
            </a:r>
            <a:r>
              <a:rPr lang="en-US" dirty="0">
                <a:solidFill>
                  <a:srgbClr val="FF0000"/>
                </a:solidFill>
              </a:rPr>
              <a:t>abductive trigger</a:t>
            </a:r>
            <a:r>
              <a:rPr lang="en-US" dirty="0"/>
              <a:t>”. </a:t>
            </a:r>
          </a:p>
          <a:p>
            <a:pPr marL="342900" indent="-342900">
              <a:buFont typeface="Arial" panose="020B0604020202020204" pitchFamily="34" charset="0"/>
              <a:buChar char="•"/>
            </a:pPr>
            <a:r>
              <a:rPr lang="en-US" dirty="0"/>
              <a:t>This observation propels us into a mode of “</a:t>
            </a:r>
            <a:r>
              <a:rPr lang="en-US" dirty="0">
                <a:hlinkClick r:id="rId3"/>
              </a:rPr>
              <a:t>abductive reasoning</a:t>
            </a:r>
            <a:r>
              <a:rPr lang="en-US" dirty="0"/>
              <a:t>”.</a:t>
            </a:r>
          </a:p>
        </p:txBody>
      </p:sp>
      <p:sp>
        <p:nvSpPr>
          <p:cNvPr id="5" name="Rectangle 4">
            <a:extLst>
              <a:ext uri="{FF2B5EF4-FFF2-40B4-BE49-F238E27FC236}">
                <a16:creationId xmlns:a16="http://schemas.microsoft.com/office/drawing/2014/main" id="{100F87DE-57DC-9FD6-59D3-AF1906441335}"/>
              </a:ext>
            </a:extLst>
          </p:cNvPr>
          <p:cNvSpPr/>
          <p:nvPr/>
        </p:nvSpPr>
        <p:spPr>
          <a:xfrm>
            <a:off x="89176" y="5334000"/>
            <a:ext cx="12033526" cy="11865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Abductive Reasoning:</a:t>
            </a:r>
            <a:r>
              <a:rPr lang="en-US" sz="2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type of reasoning where we are providing support for some theory “a” as an explanation of some observed facts “b” (e.g., “a” is reasoned to be a probable cause of “b”). </a:t>
            </a:r>
          </a:p>
        </p:txBody>
      </p:sp>
    </p:spTree>
    <p:extLst>
      <p:ext uri="{BB962C8B-B14F-4D97-AF65-F5344CB8AC3E}">
        <p14:creationId xmlns:p14="http://schemas.microsoft.com/office/powerpoint/2010/main" val="3245255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Abductive Reasoning</a:t>
            </a:r>
          </a:p>
          <a:p>
            <a:pPr marL="0" indent="0">
              <a:buNone/>
            </a:pPr>
            <a:endParaRPr lang="en-US" sz="3000" dirty="0">
              <a:latin typeface="Garamond" panose="02020404030301010803" pitchFamily="18" charset="0"/>
            </a:endParaRPr>
          </a:p>
        </p:txBody>
      </p:sp>
      <p:pic>
        <p:nvPicPr>
          <p:cNvPr id="6146" name="Picture 2" descr="Pin page">
            <a:extLst>
              <a:ext uri="{FF2B5EF4-FFF2-40B4-BE49-F238E27FC236}">
                <a16:creationId xmlns:a16="http://schemas.microsoft.com/office/drawing/2014/main" id="{94E8FFCB-29E7-CB47-E779-E78E37A2B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28" y="2658291"/>
            <a:ext cx="2789490" cy="3517396"/>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4BC4EA-0276-1088-469E-B725629414F4}"/>
              </a:ext>
            </a:extLst>
          </p:cNvPr>
          <p:cNvSpPr txBox="1"/>
          <p:nvPr/>
        </p:nvSpPr>
        <p:spPr>
          <a:xfrm>
            <a:off x="3438619" y="3722073"/>
            <a:ext cx="8111124" cy="1384995"/>
          </a:xfrm>
          <a:prstGeom prst="rect">
            <a:avLst/>
          </a:prstGeom>
          <a:noFill/>
        </p:spPr>
        <p:txBody>
          <a:bodyPr wrap="squar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The surprising fact </a:t>
            </a:r>
            <a:r>
              <a:rPr lang="en-US" sz="2800" i="1" dirty="0">
                <a:latin typeface="Helvetica Neue" panose="02000503000000020004" pitchFamily="2" charset="0"/>
                <a:ea typeface="Helvetica Neue" panose="02000503000000020004" pitchFamily="2" charset="0"/>
                <a:cs typeface="Helvetica Neue" panose="02000503000000020004" pitchFamily="2" charset="0"/>
              </a:rPr>
              <a:t>C</a:t>
            </a:r>
            <a:r>
              <a:rPr lang="en-US" sz="2800" dirty="0">
                <a:latin typeface="Helvetica Neue" panose="02000503000000020004" pitchFamily="2" charset="0"/>
                <a:ea typeface="Helvetica Neue" panose="02000503000000020004" pitchFamily="2" charset="0"/>
                <a:cs typeface="Helvetica Neue" panose="02000503000000020004" pitchFamily="2" charset="0"/>
              </a:rPr>
              <a:t> is observed.</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But if </a:t>
            </a:r>
            <a:r>
              <a:rPr lang="en-US" sz="2800" i="1" dirty="0">
                <a:latin typeface="Helvetica Neue" panose="02000503000000020004" pitchFamily="2" charset="0"/>
                <a:ea typeface="Helvetica Neue" panose="02000503000000020004" pitchFamily="2" charset="0"/>
                <a:cs typeface="Helvetica Neue" panose="02000503000000020004" pitchFamily="2" charset="0"/>
              </a:rPr>
              <a:t>A</a:t>
            </a:r>
            <a:r>
              <a:rPr lang="en-US" sz="2800" dirty="0">
                <a:latin typeface="Helvetica Neue" panose="02000503000000020004" pitchFamily="2" charset="0"/>
                <a:ea typeface="Helvetica Neue" panose="02000503000000020004" pitchFamily="2" charset="0"/>
                <a:cs typeface="Helvetica Neue" panose="02000503000000020004" pitchFamily="2" charset="0"/>
              </a:rPr>
              <a:t> were true, </a:t>
            </a:r>
            <a:r>
              <a:rPr lang="en-US" sz="2800" i="1" dirty="0">
                <a:latin typeface="Helvetica Neue" panose="02000503000000020004" pitchFamily="2" charset="0"/>
                <a:ea typeface="Helvetica Neue" panose="02000503000000020004" pitchFamily="2" charset="0"/>
                <a:cs typeface="Helvetica Neue" panose="02000503000000020004" pitchFamily="2" charset="0"/>
              </a:rPr>
              <a:t>C</a:t>
            </a:r>
            <a:r>
              <a:rPr lang="en-US" sz="2800" dirty="0">
                <a:latin typeface="Helvetica Neue" panose="02000503000000020004" pitchFamily="2" charset="0"/>
                <a:ea typeface="Helvetica Neue" panose="02000503000000020004" pitchFamily="2" charset="0"/>
                <a:cs typeface="Helvetica Neue" panose="02000503000000020004" pitchFamily="2" charset="0"/>
              </a:rPr>
              <a:t> would be a matter of course.</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Hence, there is reason to suspect that A is true.</a:t>
            </a:r>
          </a:p>
        </p:txBody>
      </p:sp>
      <p:grpSp>
        <p:nvGrpSpPr>
          <p:cNvPr id="11" name="Group 10">
            <a:extLst>
              <a:ext uri="{FF2B5EF4-FFF2-40B4-BE49-F238E27FC236}">
                <a16:creationId xmlns:a16="http://schemas.microsoft.com/office/drawing/2014/main" id="{E1519D1E-C575-0019-CEA3-3329045B3571}"/>
              </a:ext>
            </a:extLst>
          </p:cNvPr>
          <p:cNvGrpSpPr/>
          <p:nvPr/>
        </p:nvGrpSpPr>
        <p:grpSpPr>
          <a:xfrm>
            <a:off x="7803814" y="2584128"/>
            <a:ext cx="4299011" cy="2060695"/>
            <a:chOff x="7803814" y="2584128"/>
            <a:chExt cx="4299011" cy="2060695"/>
          </a:xfrm>
        </p:grpSpPr>
        <p:sp>
          <p:nvSpPr>
            <p:cNvPr id="5" name="Rectangle 4">
              <a:extLst>
                <a:ext uri="{FF2B5EF4-FFF2-40B4-BE49-F238E27FC236}">
                  <a16:creationId xmlns:a16="http://schemas.microsoft.com/office/drawing/2014/main" id="{CE8ADE70-995A-F913-1BAA-9B0292B148F6}"/>
                </a:ext>
              </a:extLst>
            </p:cNvPr>
            <p:cNvSpPr/>
            <p:nvPr/>
          </p:nvSpPr>
          <p:spPr>
            <a:xfrm>
              <a:off x="7803814" y="4202721"/>
              <a:ext cx="2565647" cy="442102"/>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4ADE4F58-FA41-E90A-D2C0-CB0E40F848C7}"/>
                </a:ext>
              </a:extLst>
            </p:cNvPr>
            <p:cNvSpPr/>
            <p:nvPr/>
          </p:nvSpPr>
          <p:spPr>
            <a:xfrm>
              <a:off x="8540319" y="2584128"/>
              <a:ext cx="3562506" cy="744812"/>
            </a:xfrm>
            <a:prstGeom prst="rect">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It would be “unsurprising”; i.e., “A would </a:t>
              </a:r>
              <a:r>
                <a:rPr lang="en-US" sz="200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explain</a:t>
              </a:r>
              <a:r>
                <a:rPr lang="en-US"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C”.</a:t>
              </a:r>
            </a:p>
          </p:txBody>
        </p:sp>
        <p:cxnSp>
          <p:nvCxnSpPr>
            <p:cNvPr id="10" name="Elbow Connector 9">
              <a:extLst>
                <a:ext uri="{FF2B5EF4-FFF2-40B4-BE49-F238E27FC236}">
                  <a16:creationId xmlns:a16="http://schemas.microsoft.com/office/drawing/2014/main" id="{F7C64E09-8F3F-B45A-437C-EA6494D0C481}"/>
                </a:ext>
              </a:extLst>
            </p:cNvPr>
            <p:cNvCxnSpPr>
              <a:cxnSpLocks/>
              <a:stCxn id="5" idx="0"/>
              <a:endCxn id="6" idx="2"/>
            </p:cNvCxnSpPr>
            <p:nvPr/>
          </p:nvCxnSpPr>
          <p:spPr>
            <a:xfrm rot="5400000" flipH="1" flipV="1">
              <a:off x="9267215" y="3148364"/>
              <a:ext cx="873781" cy="1234934"/>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7F8E4B0-D9DF-9CCC-37D8-70766C6BAB3E}"/>
              </a:ext>
            </a:extLst>
          </p:cNvPr>
          <p:cNvGrpSpPr/>
          <p:nvPr/>
        </p:nvGrpSpPr>
        <p:grpSpPr>
          <a:xfrm>
            <a:off x="4158342" y="2795956"/>
            <a:ext cx="4089014" cy="1393322"/>
            <a:chOff x="8013811" y="3315159"/>
            <a:chExt cx="4089014" cy="1393322"/>
          </a:xfrm>
        </p:grpSpPr>
        <p:sp>
          <p:nvSpPr>
            <p:cNvPr id="13" name="Rectangle 12">
              <a:extLst>
                <a:ext uri="{FF2B5EF4-FFF2-40B4-BE49-F238E27FC236}">
                  <a16:creationId xmlns:a16="http://schemas.microsoft.com/office/drawing/2014/main" id="{859E4B91-C5F4-1938-5E33-A471F11BE55D}"/>
                </a:ext>
              </a:extLst>
            </p:cNvPr>
            <p:cNvSpPr/>
            <p:nvPr/>
          </p:nvSpPr>
          <p:spPr>
            <a:xfrm>
              <a:off x="8013811" y="4336074"/>
              <a:ext cx="2699657" cy="372407"/>
            </a:xfrm>
            <a:prstGeom prst="rect">
              <a:avLst/>
            </a:prstGeom>
            <a:noFill/>
            <a:ln w="28575">
              <a:solidFill>
                <a:srgbClr val="61A2A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Rectangle 13">
              <a:extLst>
                <a:ext uri="{FF2B5EF4-FFF2-40B4-BE49-F238E27FC236}">
                  <a16:creationId xmlns:a16="http://schemas.microsoft.com/office/drawing/2014/main" id="{FFF87C78-3189-189E-8199-953AC1A1B364}"/>
                </a:ext>
              </a:extLst>
            </p:cNvPr>
            <p:cNvSpPr/>
            <p:nvPr/>
          </p:nvSpPr>
          <p:spPr>
            <a:xfrm>
              <a:off x="8540319" y="3315159"/>
              <a:ext cx="3562506" cy="406914"/>
            </a:xfrm>
            <a:prstGeom prst="rect">
              <a:avLst/>
            </a:prstGeom>
            <a:noFill/>
            <a:ln w="28575">
              <a:solidFill>
                <a:srgbClr val="61A2A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Aka. “Abductive trigger”</a:t>
              </a:r>
            </a:p>
          </p:txBody>
        </p:sp>
        <p:cxnSp>
          <p:nvCxnSpPr>
            <p:cNvPr id="15" name="Elbow Connector 14">
              <a:extLst>
                <a:ext uri="{FF2B5EF4-FFF2-40B4-BE49-F238E27FC236}">
                  <a16:creationId xmlns:a16="http://schemas.microsoft.com/office/drawing/2014/main" id="{46B60872-0B0E-BE62-05DD-DF9584BF0ED6}"/>
                </a:ext>
              </a:extLst>
            </p:cNvPr>
            <p:cNvCxnSpPr>
              <a:cxnSpLocks/>
              <a:stCxn id="13" idx="0"/>
              <a:endCxn id="14" idx="2"/>
            </p:cNvCxnSpPr>
            <p:nvPr/>
          </p:nvCxnSpPr>
          <p:spPr>
            <a:xfrm rot="5400000" flipH="1" flipV="1">
              <a:off x="9535606" y="3550108"/>
              <a:ext cx="614001" cy="957932"/>
            </a:xfrm>
            <a:prstGeom prst="bentConnector3">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ECDCC29-3B54-41F5-CD3A-D06040E719A4}"/>
              </a:ext>
            </a:extLst>
          </p:cNvPr>
          <p:cNvGrpSpPr/>
          <p:nvPr/>
        </p:nvGrpSpPr>
        <p:grpSpPr>
          <a:xfrm>
            <a:off x="3622113" y="4272416"/>
            <a:ext cx="3562506" cy="1903271"/>
            <a:chOff x="8107968" y="4279185"/>
            <a:chExt cx="3562506" cy="1903271"/>
          </a:xfrm>
        </p:grpSpPr>
        <p:sp>
          <p:nvSpPr>
            <p:cNvPr id="20" name="Rectangle 19">
              <a:extLst>
                <a:ext uri="{FF2B5EF4-FFF2-40B4-BE49-F238E27FC236}">
                  <a16:creationId xmlns:a16="http://schemas.microsoft.com/office/drawing/2014/main" id="{1D3DC296-469A-E41A-E1F0-0BD58D8D4AAD}"/>
                </a:ext>
              </a:extLst>
            </p:cNvPr>
            <p:cNvSpPr/>
            <p:nvPr/>
          </p:nvSpPr>
          <p:spPr>
            <a:xfrm>
              <a:off x="8891798" y="4279185"/>
              <a:ext cx="1994844" cy="372407"/>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359D33C8-F5E9-63E6-9F48-2D8F112F8F9D}"/>
                </a:ext>
              </a:extLst>
            </p:cNvPr>
            <p:cNvSpPr/>
            <p:nvPr/>
          </p:nvSpPr>
          <p:spPr>
            <a:xfrm>
              <a:off x="8107968" y="5437644"/>
              <a:ext cx="3562506" cy="744812"/>
            </a:xfrm>
            <a:prstGeom prst="rect">
              <a:avLst/>
            </a:prstGeom>
            <a:noFill/>
            <a:ln w="28575">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The proposed “theory”.</a:t>
              </a:r>
            </a:p>
          </p:txBody>
        </p:sp>
        <p:cxnSp>
          <p:nvCxnSpPr>
            <p:cNvPr id="22" name="Elbow Connector 21">
              <a:extLst>
                <a:ext uri="{FF2B5EF4-FFF2-40B4-BE49-F238E27FC236}">
                  <a16:creationId xmlns:a16="http://schemas.microsoft.com/office/drawing/2014/main" id="{43D08F81-A017-D6EC-EED3-4454E5DC6EA5}"/>
                </a:ext>
              </a:extLst>
            </p:cNvPr>
            <p:cNvCxnSpPr>
              <a:cxnSpLocks/>
              <a:stCxn id="20" idx="1"/>
              <a:endCxn id="21" idx="1"/>
            </p:cNvCxnSpPr>
            <p:nvPr/>
          </p:nvCxnSpPr>
          <p:spPr>
            <a:xfrm rot="10800000" flipV="1">
              <a:off x="8107968" y="4465388"/>
              <a:ext cx="783830" cy="1344661"/>
            </a:xfrm>
            <a:prstGeom prst="bentConnector3">
              <a:avLst>
                <a:gd name="adj1" fmla="val 12916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F0F01821-D3B2-BB3D-1A5E-73E66C0245B3}"/>
              </a:ext>
            </a:extLst>
          </p:cNvPr>
          <p:cNvSpPr txBox="1"/>
          <p:nvPr/>
        </p:nvSpPr>
        <p:spPr>
          <a:xfrm>
            <a:off x="825162" y="6200512"/>
            <a:ext cx="1822422" cy="584775"/>
          </a:xfrm>
          <a:prstGeom prst="rect">
            <a:avLst/>
          </a:prstGeom>
          <a:noFill/>
        </p:spPr>
        <p:txBody>
          <a:bodyPr wrap="none" rtlCol="0">
            <a:spAutoFit/>
          </a:bodyPr>
          <a:lstStyle/>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3"/>
              </a:rPr>
              <a:t>Charles S. Peirce</a:t>
            </a:r>
            <a:r>
              <a:rPr lang="en-US" sz="1600" dirty="0">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1600" dirty="0">
                <a:latin typeface="Helvetica Neue" panose="02000503000000020004" pitchFamily="2" charset="0"/>
                <a:ea typeface="Helvetica Neue" panose="02000503000000020004" pitchFamily="2" charset="0"/>
                <a:cs typeface="Helvetica Neue" panose="02000503000000020004" pitchFamily="2" charset="0"/>
              </a:rPr>
              <a:t>(1839-1914)</a:t>
            </a:r>
          </a:p>
        </p:txBody>
      </p:sp>
      <p:sp>
        <p:nvSpPr>
          <p:cNvPr id="28" name="Rectangle 27">
            <a:extLst>
              <a:ext uri="{FF2B5EF4-FFF2-40B4-BE49-F238E27FC236}">
                <a16:creationId xmlns:a16="http://schemas.microsoft.com/office/drawing/2014/main" id="{8FC07565-B20C-47AE-C188-9ADAEB719840}"/>
              </a:ext>
            </a:extLst>
          </p:cNvPr>
          <p:cNvSpPr/>
          <p:nvPr/>
        </p:nvSpPr>
        <p:spPr>
          <a:xfrm>
            <a:off x="97153" y="1176542"/>
            <a:ext cx="12033526" cy="11865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Abductive Reasoning:</a:t>
            </a:r>
            <a:r>
              <a:rPr lang="en-US" sz="24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 type of reasoning where we are providing support for some theory “a” as an explanation of some observed facts “b” (e.g., “a” is reasoned to be a probable cause of “b”). </a:t>
            </a:r>
          </a:p>
        </p:txBody>
      </p:sp>
    </p:spTree>
    <p:extLst>
      <p:ext uri="{BB962C8B-B14F-4D97-AF65-F5344CB8AC3E}">
        <p14:creationId xmlns:p14="http://schemas.microsoft.com/office/powerpoint/2010/main" val="3514277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DF936-83AD-AD84-A67C-8709B9822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D6583-A77A-0CBF-F348-6BCEF2686065}"/>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F41D09CD-68BD-A66C-9E57-19FE5FC72CB1}"/>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Examples of Abductive Triggers</a:t>
            </a:r>
          </a:p>
          <a:p>
            <a:pPr algn="ctr"/>
            <a:r>
              <a:rPr lang="en-US" sz="1800" i="1" dirty="0"/>
              <a:t>The history of science is full of similar examples…</a:t>
            </a:r>
          </a:p>
          <a:p>
            <a:pPr marL="0" indent="0">
              <a:buNone/>
            </a:pPr>
            <a:endParaRPr lang="en-US" sz="3000" dirty="0">
              <a:latin typeface="Garamond" panose="02020404030301010803" pitchFamily="18" charset="0"/>
            </a:endParaRPr>
          </a:p>
        </p:txBody>
      </p:sp>
      <p:pic>
        <p:nvPicPr>
          <p:cNvPr id="8" name="Picture 2" descr="Pin page">
            <a:extLst>
              <a:ext uri="{FF2B5EF4-FFF2-40B4-BE49-F238E27FC236}">
                <a16:creationId xmlns:a16="http://schemas.microsoft.com/office/drawing/2014/main" id="{1DC4472F-8E5E-8492-73EF-7791400DA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120" y="3226572"/>
            <a:ext cx="4358917" cy="308756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281AC96-BD02-CDF0-41AF-D3EC92D95F08}"/>
              </a:ext>
            </a:extLst>
          </p:cNvPr>
          <p:cNvSpPr txBox="1"/>
          <p:nvPr/>
        </p:nvSpPr>
        <p:spPr>
          <a:xfrm>
            <a:off x="1349287" y="6384801"/>
            <a:ext cx="4104586"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curved path of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4"/>
              </a:rPr>
              <a:t>Newton’s Comet</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6" name="Rectangle 15">
            <a:extLst>
              <a:ext uri="{FF2B5EF4-FFF2-40B4-BE49-F238E27FC236}">
                <a16:creationId xmlns:a16="http://schemas.microsoft.com/office/drawing/2014/main" id="{7379D88C-F061-64BA-130F-3AF67D7324E4}"/>
              </a:ext>
            </a:extLst>
          </p:cNvPr>
          <p:cNvSpPr/>
          <p:nvPr/>
        </p:nvSpPr>
        <p:spPr>
          <a:xfrm>
            <a:off x="1222120" y="2643660"/>
            <a:ext cx="4358917" cy="489192"/>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gency FB" panose="020B0503020202020204" pitchFamily="34" charset="77"/>
              </a:rPr>
              <a:t>Surprising Fact = </a:t>
            </a:r>
            <a:r>
              <a:rPr lang="en-US" sz="2400" dirty="0">
                <a:latin typeface="Agency FB" panose="020B0503020202020204" pitchFamily="34" charset="77"/>
              </a:rPr>
              <a:t>Comet’s curved path</a:t>
            </a:r>
          </a:p>
        </p:txBody>
      </p:sp>
      <p:sp>
        <p:nvSpPr>
          <p:cNvPr id="18" name="Rectangle 17">
            <a:extLst>
              <a:ext uri="{FF2B5EF4-FFF2-40B4-BE49-F238E27FC236}">
                <a16:creationId xmlns:a16="http://schemas.microsoft.com/office/drawing/2014/main" id="{1D1EFF75-3869-0828-7086-F352A27738A9}"/>
              </a:ext>
            </a:extLst>
          </p:cNvPr>
          <p:cNvSpPr/>
          <p:nvPr/>
        </p:nvSpPr>
        <p:spPr>
          <a:xfrm>
            <a:off x="6316634" y="2643660"/>
            <a:ext cx="4358917" cy="489192"/>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gency FB" panose="020B0503020202020204" pitchFamily="34" charset="77"/>
              </a:rPr>
              <a:t>Surprising Fact = </a:t>
            </a:r>
            <a:r>
              <a:rPr lang="en-US" sz="2400" dirty="0">
                <a:latin typeface="Agency FB" panose="020B0503020202020204" pitchFamily="34" charset="77"/>
              </a:rPr>
              <a:t>Similar distinct species</a:t>
            </a:r>
          </a:p>
        </p:txBody>
      </p:sp>
      <p:pic>
        <p:nvPicPr>
          <p:cNvPr id="24" name="Picture 23">
            <a:extLst>
              <a:ext uri="{FF2B5EF4-FFF2-40B4-BE49-F238E27FC236}">
                <a16:creationId xmlns:a16="http://schemas.microsoft.com/office/drawing/2014/main" id="{69D4EE8B-5277-FDE7-B890-9F379D26F97F}"/>
              </a:ext>
            </a:extLst>
          </p:cNvPr>
          <p:cNvPicPr>
            <a:picLocks noChangeAspect="1"/>
          </p:cNvPicPr>
          <p:nvPr/>
        </p:nvPicPr>
        <p:blipFill>
          <a:blip r:embed="rId5"/>
          <a:srcRect l="8556" r="13204"/>
          <a:stretch>
            <a:fillRect/>
          </a:stretch>
        </p:blipFill>
        <p:spPr>
          <a:xfrm>
            <a:off x="6316634" y="3226572"/>
            <a:ext cx="4358917" cy="3082027"/>
          </a:xfrm>
          <a:prstGeom prst="rect">
            <a:avLst/>
          </a:prstGeom>
          <a:ln>
            <a:solidFill>
              <a:schemeClr val="tx1"/>
            </a:solid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76312D10-9728-B808-910A-8D6E4213E576}"/>
              </a:ext>
            </a:extLst>
          </p:cNvPr>
          <p:cNvSpPr txBox="1"/>
          <p:nvPr/>
        </p:nvSpPr>
        <p:spPr>
          <a:xfrm>
            <a:off x="6175296" y="6378905"/>
            <a:ext cx="4641592"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The species similarity in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6"/>
              </a:rPr>
              <a:t>Darwin’s Finches</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640567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45030-DA65-B65A-4785-9C9900CDD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20FDA-F1CE-0EAE-5A77-C6C283088CA5}"/>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422907E0-EBF7-0AD2-C737-DE0D3681CF67}"/>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The Origins of Psychopathy Research</a:t>
            </a:r>
          </a:p>
          <a:p>
            <a:pPr algn="ctr"/>
            <a:r>
              <a:rPr lang="en-US" sz="1800" i="1" dirty="0"/>
              <a:t>The patient </a:t>
            </a:r>
            <a:r>
              <a:rPr lang="en-US" sz="1800" i="1" dirty="0">
                <a:solidFill>
                  <a:srgbClr val="FF0000"/>
                </a:solidFill>
              </a:rPr>
              <a:t>prototype</a:t>
            </a:r>
            <a:r>
              <a:rPr lang="en-US" sz="1800" i="1" dirty="0"/>
              <a:t> as an “</a:t>
            </a:r>
            <a:r>
              <a:rPr lang="en-US" sz="1800" i="1" dirty="0">
                <a:solidFill>
                  <a:srgbClr val="FF0000"/>
                </a:solidFill>
              </a:rPr>
              <a:t>abductive trigger</a:t>
            </a:r>
            <a:r>
              <a:rPr lang="en-US" sz="1800" i="1" dirty="0"/>
              <a:t>”…</a:t>
            </a:r>
          </a:p>
          <a:p>
            <a:pPr marL="0" indent="0">
              <a:buNone/>
            </a:pPr>
            <a:endParaRPr lang="en-US" sz="3000" dirty="0">
              <a:latin typeface="Garamond" panose="02020404030301010803" pitchFamily="18" charset="0"/>
            </a:endParaRPr>
          </a:p>
        </p:txBody>
      </p:sp>
      <p:sp>
        <p:nvSpPr>
          <p:cNvPr id="16" name="Rectangle 15">
            <a:extLst>
              <a:ext uri="{FF2B5EF4-FFF2-40B4-BE49-F238E27FC236}">
                <a16:creationId xmlns:a16="http://schemas.microsoft.com/office/drawing/2014/main" id="{D5FC9942-CA2C-016A-F487-CBA505240629}"/>
              </a:ext>
            </a:extLst>
          </p:cNvPr>
          <p:cNvSpPr/>
          <p:nvPr/>
        </p:nvSpPr>
        <p:spPr>
          <a:xfrm>
            <a:off x="291769" y="2763406"/>
            <a:ext cx="3149841" cy="489192"/>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gency FB" panose="020B0503020202020204" pitchFamily="34" charset="77"/>
              </a:rPr>
              <a:t>Surprising Fact =</a:t>
            </a:r>
          </a:p>
        </p:txBody>
      </p:sp>
      <p:grpSp>
        <p:nvGrpSpPr>
          <p:cNvPr id="5" name="Group 4">
            <a:extLst>
              <a:ext uri="{FF2B5EF4-FFF2-40B4-BE49-F238E27FC236}">
                <a16:creationId xmlns:a16="http://schemas.microsoft.com/office/drawing/2014/main" id="{F0CD2D83-5506-301F-CCA0-E5F993AA0312}"/>
              </a:ext>
            </a:extLst>
          </p:cNvPr>
          <p:cNvGrpSpPr/>
          <p:nvPr/>
        </p:nvGrpSpPr>
        <p:grpSpPr>
          <a:xfrm>
            <a:off x="291769" y="3340236"/>
            <a:ext cx="3149841" cy="3205781"/>
            <a:chOff x="2433528" y="2254021"/>
            <a:chExt cx="3149841" cy="3205781"/>
          </a:xfrm>
        </p:grpSpPr>
        <p:sp>
          <p:nvSpPr>
            <p:cNvPr id="10" name="Rectangle 9">
              <a:extLst>
                <a:ext uri="{FF2B5EF4-FFF2-40B4-BE49-F238E27FC236}">
                  <a16:creationId xmlns:a16="http://schemas.microsoft.com/office/drawing/2014/main" id="{0D879713-E1BF-3BC2-8310-4C3C59D48914}"/>
                </a:ext>
              </a:extLst>
            </p:cNvPr>
            <p:cNvSpPr/>
            <p:nvPr/>
          </p:nvSpPr>
          <p:spPr>
            <a:xfrm>
              <a:off x="2433529" y="2661584"/>
              <a:ext cx="3129961" cy="27982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2A4CFB4-503A-9169-BC39-2583A5B6F5C6}"/>
                </a:ext>
              </a:extLst>
            </p:cNvPr>
            <p:cNvPicPr>
              <a:picLocks noChangeAspect="1"/>
            </p:cNvPicPr>
            <p:nvPr/>
          </p:nvPicPr>
          <p:blipFill rotWithShape="1">
            <a:blip r:embed="rId3">
              <a:extLst>
                <a:ext uri="{28A0092B-C50C-407E-A947-70E740481C1C}">
                  <a14:useLocalDpi xmlns:a14="http://schemas.microsoft.com/office/drawing/2010/main" val="0"/>
                </a:ext>
              </a:extLst>
            </a:blip>
            <a:srcRect t="15512" b="5676"/>
            <a:stretch/>
          </p:blipFill>
          <p:spPr>
            <a:xfrm>
              <a:off x="2534412" y="2892145"/>
              <a:ext cx="3005609" cy="2020188"/>
            </a:xfrm>
            <a:prstGeom prst="rect">
              <a:avLst/>
            </a:prstGeom>
            <a:ln>
              <a:noFill/>
            </a:ln>
          </p:spPr>
        </p:pic>
        <p:sp>
          <p:nvSpPr>
            <p:cNvPr id="12" name="TextBox 11">
              <a:extLst>
                <a:ext uri="{FF2B5EF4-FFF2-40B4-BE49-F238E27FC236}">
                  <a16:creationId xmlns:a16="http://schemas.microsoft.com/office/drawing/2014/main" id="{FD52DBAF-F4AB-B132-FC53-0BF2F359ACAC}"/>
                </a:ext>
              </a:extLst>
            </p:cNvPr>
            <p:cNvSpPr txBox="1"/>
            <p:nvPr/>
          </p:nvSpPr>
          <p:spPr>
            <a:xfrm>
              <a:off x="2433528" y="2254021"/>
              <a:ext cx="3149841"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Patient Prototype</a:t>
              </a:r>
            </a:p>
          </p:txBody>
        </p:sp>
      </p:grpSp>
      <p:sp>
        <p:nvSpPr>
          <p:cNvPr id="13" name="TextBox 12">
            <a:extLst>
              <a:ext uri="{FF2B5EF4-FFF2-40B4-BE49-F238E27FC236}">
                <a16:creationId xmlns:a16="http://schemas.microsoft.com/office/drawing/2014/main" id="{FFD6E775-FFCB-F360-55A7-B9DFF522DE6A}"/>
              </a:ext>
            </a:extLst>
          </p:cNvPr>
          <p:cNvSpPr txBox="1"/>
          <p:nvPr/>
        </p:nvSpPr>
        <p:spPr>
          <a:xfrm>
            <a:off x="3766455" y="3768353"/>
            <a:ext cx="8336369" cy="2554545"/>
          </a:xfrm>
          <a:prstGeom prst="rect">
            <a:avLst/>
          </a:prstGeom>
          <a:noFill/>
        </p:spPr>
        <p:txBody>
          <a:bodyPr wrap="square" rtlCol="0">
            <a:spAutoFit/>
          </a:bodyPr>
          <a:lstStyle/>
          <a:p>
            <a:pPr marL="457200" indent="-457200">
              <a:buFont typeface="+mj-lt"/>
              <a:buAutoNum type="arabicPeriod"/>
            </a:pPr>
            <a:r>
              <a:rPr lang="en-US" sz="2000" dirty="0">
                <a:latin typeface="Helvetica Neue" panose="02000503000000020004" pitchFamily="2" charset="0"/>
                <a:ea typeface="Helvetica Neue" panose="02000503000000020004" pitchFamily="2" charset="0"/>
                <a:cs typeface="Helvetica Neue" panose="02000503000000020004" pitchFamily="2" charset="0"/>
              </a:rPr>
              <a:t>Early researchers encountered a patient stereotype that </a:t>
            </a:r>
            <a:r>
              <a:rPr lang="en-US" sz="2000" i="1" dirty="0">
                <a:latin typeface="Helvetica Neue" panose="02000503000000020004" pitchFamily="2" charset="0"/>
                <a:ea typeface="Helvetica Neue" panose="02000503000000020004" pitchFamily="2" charset="0"/>
                <a:cs typeface="Helvetica Neue" panose="02000503000000020004" pitchFamily="2" charset="0"/>
              </a:rPr>
              <a:t>seemed</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psychologically unlike “ordinary” individuals</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a:p>
            <a:pPr marL="457200" indent="-457200">
              <a:buFont typeface="+mj-lt"/>
              <a:buAutoNum type="arabicPeriod"/>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mj-lt"/>
              <a:buAutoNum type="arabicPeriod"/>
            </a:pPr>
            <a:r>
              <a:rPr lang="en-US" sz="2000" dirty="0">
                <a:latin typeface="Helvetica Neue" panose="02000503000000020004" pitchFamily="2" charset="0"/>
                <a:ea typeface="Helvetica Neue" panose="02000503000000020004" pitchFamily="2" charset="0"/>
                <a:cs typeface="Helvetica Neue" panose="02000503000000020004" pitchFamily="2" charset="0"/>
              </a:rPr>
              <a:t>This observation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conflicted with prevailing assumptions</a:t>
            </a:r>
            <a:r>
              <a:rPr lang="en-US" sz="2000" dirty="0">
                <a:latin typeface="Helvetica Neue" panose="02000503000000020004" pitchFamily="2" charset="0"/>
                <a:ea typeface="Helvetica Neue" panose="02000503000000020004" pitchFamily="2" charset="0"/>
                <a:cs typeface="Helvetica Neue" panose="02000503000000020004" pitchFamily="2" charset="0"/>
              </a:rPr>
              <a:t> about normal human psychology.</a:t>
            </a:r>
          </a:p>
          <a:p>
            <a:pPr marL="457200" indent="-457200">
              <a:buFont typeface="+mj-lt"/>
              <a:buAutoNum type="arabicPeriod"/>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mj-lt"/>
              <a:buAutoNum type="arabicPeriod"/>
            </a:pPr>
            <a:r>
              <a:rPr lang="en-US" sz="2000" dirty="0">
                <a:latin typeface="Helvetica Neue" panose="02000503000000020004" pitchFamily="2" charset="0"/>
                <a:ea typeface="Helvetica Neue" panose="02000503000000020004" pitchFamily="2" charset="0"/>
                <a:cs typeface="Helvetica Neue" panose="02000503000000020004" pitchFamily="2" charset="0"/>
              </a:rPr>
              <a:t>The mismatch created an abductive trigger: an </a:t>
            </a:r>
            <a:r>
              <a:rPr lang="en-US"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explanatory puzzle</a:t>
            </a:r>
            <a:r>
              <a:rPr lang="en-US" sz="2000" dirty="0">
                <a:latin typeface="Helvetica Neue" panose="02000503000000020004" pitchFamily="2" charset="0"/>
                <a:ea typeface="Helvetica Neue" panose="02000503000000020004" pitchFamily="2" charset="0"/>
                <a:cs typeface="Helvetica Neue" panose="02000503000000020004" pitchFamily="2" charset="0"/>
              </a:rPr>
              <a:t> that demanded an account of why these patients were so different.</a:t>
            </a:r>
          </a:p>
        </p:txBody>
      </p:sp>
    </p:spTree>
    <p:extLst>
      <p:ext uri="{BB962C8B-B14F-4D97-AF65-F5344CB8AC3E}">
        <p14:creationId xmlns:p14="http://schemas.microsoft.com/office/powerpoint/2010/main" val="16752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0625E-2D49-49FE-AF19-6394335A4A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7B4EE-DE12-A8D5-A5BE-FBCE6E5A76A6}"/>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E12902DC-9ABC-ECF5-E66D-495F30A88077}"/>
              </a:ext>
            </a:extLst>
          </p:cNvPr>
          <p:cNvSpPr>
            <a:spLocks noGrp="1"/>
          </p:cNvSpPr>
          <p:nvPr>
            <p:ph idx="1"/>
          </p:nvPr>
        </p:nvSpPr>
        <p:spPr>
          <a:xfrm>
            <a:off x="82550" y="1054718"/>
            <a:ext cx="12020274" cy="5803281"/>
          </a:xfrm>
        </p:spPr>
        <p:txBody>
          <a:bodyPr>
            <a:normAutofit fontScale="92500"/>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Disagreement About the Prototype</a:t>
            </a:r>
          </a:p>
          <a:p>
            <a:pPr algn="ctr"/>
            <a:r>
              <a:rPr lang="en-US" sz="1800" i="1" dirty="0"/>
              <a:t>Clinicians disagreed about the abductive trigger; they </a:t>
            </a:r>
            <a:r>
              <a:rPr lang="en-US" sz="1800" i="1" dirty="0">
                <a:solidFill>
                  <a:srgbClr val="FF0000"/>
                </a:solidFill>
              </a:rPr>
              <a:t>disagreed</a:t>
            </a:r>
            <a:r>
              <a:rPr lang="en-US" sz="1800" i="1" dirty="0"/>
              <a:t> on “what” or which “</a:t>
            </a:r>
            <a:r>
              <a:rPr lang="en-US" sz="1800" i="1" dirty="0">
                <a:solidFill>
                  <a:srgbClr val="FF0000"/>
                </a:solidFill>
              </a:rPr>
              <a:t>observed facts</a:t>
            </a:r>
            <a:r>
              <a:rPr lang="en-US" sz="1800" i="1" dirty="0"/>
              <a:t>” to explain…</a:t>
            </a:r>
            <a:endParaRPr lang="en-US" sz="3000"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Early clinicians (Rush, Pinel, Prichard, etc.) described widely divergent patient prototypes.</a:t>
            </a:r>
          </a:p>
          <a:p>
            <a:pPr marL="457200" indent="-457200">
              <a:buFont typeface="Arial" panose="020B0604020202020204" pitchFamily="34" charset="0"/>
              <a:buChar char="•"/>
            </a:pPr>
            <a:r>
              <a:rPr lang="en-US" dirty="0"/>
              <a:t>This </a:t>
            </a:r>
            <a:r>
              <a:rPr lang="en-US" dirty="0">
                <a:solidFill>
                  <a:srgbClr val="FF0000"/>
                </a:solidFill>
              </a:rPr>
              <a:t>confusion persisted</a:t>
            </a:r>
            <a:r>
              <a:rPr lang="en-US" dirty="0"/>
              <a:t> into the 1970-1980s, when psychopathy was called the “most elusive category” in psychiatry (</a:t>
            </a:r>
            <a:r>
              <a:rPr lang="en-US" dirty="0">
                <a:hlinkClick r:id="rId3"/>
              </a:rPr>
              <a:t>Lewis, 1974</a:t>
            </a:r>
            <a:r>
              <a:rPr lang="en-US" dirty="0"/>
              <a:t>).</a:t>
            </a:r>
          </a:p>
          <a:p>
            <a:pPr marL="457200" indent="-457200">
              <a:buFont typeface="Arial" panose="020B0604020202020204" pitchFamily="34" charset="0"/>
              <a:buChar char="•"/>
            </a:pPr>
            <a:r>
              <a:rPr lang="en-US" dirty="0"/>
              <a:t>Consensus did not emerge until the 1990s, centered first on Cleckley’s </a:t>
            </a:r>
            <a:r>
              <a:rPr lang="en-US" i="1" dirty="0">
                <a:hlinkClick r:id="rId4"/>
              </a:rPr>
              <a:t>Mask of Sanity</a:t>
            </a:r>
            <a:r>
              <a:rPr lang="en-US" dirty="0"/>
              <a:t> and later on Hare’s PCL framework (</a:t>
            </a:r>
            <a:r>
              <a:rPr lang="en-US" dirty="0">
                <a:hlinkClick r:id="rId5"/>
              </a:rPr>
              <a:t>1980</a:t>
            </a:r>
            <a:r>
              <a:rPr lang="en-US" dirty="0"/>
              <a:t>; </a:t>
            </a:r>
            <a:r>
              <a:rPr lang="en-US" dirty="0">
                <a:hlinkClick r:id="rId6"/>
              </a:rPr>
              <a:t>1991</a:t>
            </a:r>
            <a:r>
              <a:rPr lang="en-US" dirty="0"/>
              <a:t>; </a:t>
            </a:r>
            <a:r>
              <a:rPr lang="en-US" dirty="0">
                <a:hlinkClick r:id="rId7"/>
              </a:rPr>
              <a:t>2003</a:t>
            </a:r>
            <a:r>
              <a:rPr lang="en-US" dirty="0"/>
              <a:t>).</a:t>
            </a:r>
          </a:p>
          <a:p>
            <a:pPr marL="457200" indent="-457200">
              <a:buFont typeface="Arial" panose="020B0604020202020204" pitchFamily="34" charset="0"/>
              <a:buChar char="•"/>
            </a:pPr>
            <a:r>
              <a:rPr lang="en-US" dirty="0"/>
              <a:t>Researchers were therefore responding to </a:t>
            </a:r>
            <a:r>
              <a:rPr lang="en-US" dirty="0">
                <a:solidFill>
                  <a:srgbClr val="FF0000"/>
                </a:solidFill>
              </a:rPr>
              <a:t>different abductive triggers</a:t>
            </a:r>
            <a:r>
              <a:rPr lang="en-US" dirty="0"/>
              <a:t>: different observations that sparked their attempts to explain.</a:t>
            </a:r>
          </a:p>
          <a:p>
            <a:pPr marL="457200" indent="-457200">
              <a:buFont typeface="Arial" panose="020B0604020202020204" pitchFamily="34" charset="0"/>
              <a:buChar char="•"/>
            </a:pPr>
            <a:r>
              <a:rPr lang="en-US" dirty="0"/>
              <a:t>As </a:t>
            </a:r>
            <a:r>
              <a:rPr lang="en-US" dirty="0">
                <a:hlinkClick r:id="rId8"/>
              </a:rPr>
              <a:t>Hare (2007) noted</a:t>
            </a:r>
            <a:r>
              <a:rPr lang="en-US" dirty="0"/>
              <a:t>, it was as if experts were describing different disorders.</a:t>
            </a:r>
          </a:p>
        </p:txBody>
      </p:sp>
    </p:spTree>
    <p:extLst>
      <p:ext uri="{BB962C8B-B14F-4D97-AF65-F5344CB8AC3E}">
        <p14:creationId xmlns:p14="http://schemas.microsoft.com/office/powerpoint/2010/main" val="904103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8CA79-1348-E3DF-4627-92ACFA653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19C83-9810-6FAB-1E55-9AEA65109A07}"/>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BC909CB3-0D69-375C-DD14-BDF120324DED}"/>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Consensus Emerge Around Cleckley’s Work</a:t>
            </a:r>
          </a:p>
          <a:p>
            <a:pPr algn="ctr"/>
            <a:r>
              <a:rPr lang="en-US" sz="1800" i="1" dirty="0"/>
              <a:t>In the 1990s, consensus emerge around Cleckley and Hare conception of psychopathy…</a:t>
            </a:r>
            <a:endParaRPr lang="en-US" sz="3000" dirty="0">
              <a:latin typeface="Garamond" panose="02020404030301010803" pitchFamily="18" charset="0"/>
            </a:endParaRPr>
          </a:p>
        </p:txBody>
      </p:sp>
      <p:grpSp>
        <p:nvGrpSpPr>
          <p:cNvPr id="4" name="Group 3">
            <a:extLst>
              <a:ext uri="{FF2B5EF4-FFF2-40B4-BE49-F238E27FC236}">
                <a16:creationId xmlns:a16="http://schemas.microsoft.com/office/drawing/2014/main" id="{F2D36E98-E0E7-DBFA-1CAB-5CEF1A2D2D69}"/>
              </a:ext>
            </a:extLst>
          </p:cNvPr>
          <p:cNvGrpSpPr/>
          <p:nvPr/>
        </p:nvGrpSpPr>
        <p:grpSpPr>
          <a:xfrm>
            <a:off x="2941233" y="3052214"/>
            <a:ext cx="3149840" cy="3205781"/>
            <a:chOff x="119803" y="2254021"/>
            <a:chExt cx="3149840" cy="3205781"/>
          </a:xfrm>
        </p:grpSpPr>
        <p:grpSp>
          <p:nvGrpSpPr>
            <p:cNvPr id="5" name="Group 4">
              <a:extLst>
                <a:ext uri="{FF2B5EF4-FFF2-40B4-BE49-F238E27FC236}">
                  <a16:creationId xmlns:a16="http://schemas.microsoft.com/office/drawing/2014/main" id="{D72E68A4-2960-5BFD-0A56-8F2891B0F22A}"/>
                </a:ext>
              </a:extLst>
            </p:cNvPr>
            <p:cNvGrpSpPr/>
            <p:nvPr/>
          </p:nvGrpSpPr>
          <p:grpSpPr>
            <a:xfrm>
              <a:off x="119803" y="2254021"/>
              <a:ext cx="3149840" cy="3205781"/>
              <a:chOff x="2433529" y="2254021"/>
              <a:chExt cx="3149840" cy="3205781"/>
            </a:xfrm>
          </p:grpSpPr>
          <p:sp>
            <p:nvSpPr>
              <p:cNvPr id="10" name="Rectangle 9">
                <a:extLst>
                  <a:ext uri="{FF2B5EF4-FFF2-40B4-BE49-F238E27FC236}">
                    <a16:creationId xmlns:a16="http://schemas.microsoft.com/office/drawing/2014/main" id="{646A5145-DF76-1D43-5CBA-077BA1231FF2}"/>
                  </a:ext>
                </a:extLst>
              </p:cNvPr>
              <p:cNvSpPr/>
              <p:nvPr/>
            </p:nvSpPr>
            <p:spPr>
              <a:xfrm>
                <a:off x="2433529" y="2661584"/>
                <a:ext cx="3129961" cy="27982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0C6A059-D669-B0A7-4D4A-D7D274267341}"/>
                  </a:ext>
                </a:extLst>
              </p:cNvPr>
              <p:cNvPicPr>
                <a:picLocks noChangeAspect="1"/>
              </p:cNvPicPr>
              <p:nvPr/>
            </p:nvPicPr>
            <p:blipFill rotWithShape="1">
              <a:blip r:embed="rId3">
                <a:extLst>
                  <a:ext uri="{28A0092B-C50C-407E-A947-70E740481C1C}">
                    <a14:useLocalDpi xmlns:a14="http://schemas.microsoft.com/office/drawing/2010/main" val="0"/>
                  </a:ext>
                </a:extLst>
              </a:blip>
              <a:srcRect t="15512" b="5676"/>
              <a:stretch/>
            </p:blipFill>
            <p:spPr>
              <a:xfrm>
                <a:off x="2534412" y="2892145"/>
                <a:ext cx="3005609" cy="2020188"/>
              </a:xfrm>
              <a:prstGeom prst="rect">
                <a:avLst/>
              </a:prstGeom>
              <a:ln>
                <a:noFill/>
              </a:ln>
            </p:spPr>
          </p:pic>
          <p:sp>
            <p:nvSpPr>
              <p:cNvPr id="12" name="TextBox 11">
                <a:extLst>
                  <a:ext uri="{FF2B5EF4-FFF2-40B4-BE49-F238E27FC236}">
                    <a16:creationId xmlns:a16="http://schemas.microsoft.com/office/drawing/2014/main" id="{87073324-E935-04A4-5239-87C4692D069F}"/>
                  </a:ext>
                </a:extLst>
              </p:cNvPr>
              <p:cNvSpPr txBox="1"/>
              <p:nvPr/>
            </p:nvSpPr>
            <p:spPr>
              <a:xfrm>
                <a:off x="2453408" y="2254021"/>
                <a:ext cx="3129961"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Cleckley/Hare Prototype</a:t>
                </a:r>
              </a:p>
            </p:txBody>
          </p:sp>
        </p:grpSp>
        <p:pic>
          <p:nvPicPr>
            <p:cNvPr id="6" name="Picture 5">
              <a:extLst>
                <a:ext uri="{FF2B5EF4-FFF2-40B4-BE49-F238E27FC236}">
                  <a16:creationId xmlns:a16="http://schemas.microsoft.com/office/drawing/2014/main" id="{48904618-2548-3D1B-6007-E29E40B669B6}"/>
                </a:ext>
              </a:extLst>
            </p:cNvPr>
            <p:cNvPicPr>
              <a:picLocks noChangeAspect="1"/>
            </p:cNvPicPr>
            <p:nvPr/>
          </p:nvPicPr>
          <p:blipFill>
            <a:blip r:embed="rId4"/>
            <a:stretch>
              <a:fillRect/>
            </a:stretch>
          </p:blipFill>
          <p:spPr>
            <a:xfrm>
              <a:off x="2466163" y="4222074"/>
              <a:ext cx="663643" cy="1027725"/>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2" descr="The Mask of Sanity: An Attempt to Clarify Some Issues about the So-Called  Psychopathic: Cleckley, Hervey: 9781614277828: Books - Amazon.ca">
              <a:extLst>
                <a:ext uri="{FF2B5EF4-FFF2-40B4-BE49-F238E27FC236}">
                  <a16:creationId xmlns:a16="http://schemas.microsoft.com/office/drawing/2014/main" id="{027409F5-869C-6CCE-1568-AC50250709F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863" y="4225197"/>
              <a:ext cx="685150" cy="102772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32210C21-D39E-F79B-BD3C-1322A3A18F53}"/>
              </a:ext>
            </a:extLst>
          </p:cNvPr>
          <p:cNvSpPr txBox="1"/>
          <p:nvPr/>
        </p:nvSpPr>
        <p:spPr>
          <a:xfrm>
            <a:off x="6191956" y="3582038"/>
            <a:ext cx="2509853" cy="400110"/>
          </a:xfrm>
          <a:prstGeom prst="rect">
            <a:avLst/>
          </a:prstGeom>
          <a:solidFill>
            <a:schemeClr val="tx1"/>
          </a:solidFill>
        </p:spPr>
        <p:txBody>
          <a:bodyPr wrap="square" rtlCol="0">
            <a:spAutoFit/>
          </a:bodyP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Moral Blindness</a:t>
            </a:r>
          </a:p>
        </p:txBody>
      </p:sp>
      <p:sp>
        <p:nvSpPr>
          <p:cNvPr id="15" name="TextBox 14">
            <a:extLst>
              <a:ext uri="{FF2B5EF4-FFF2-40B4-BE49-F238E27FC236}">
                <a16:creationId xmlns:a16="http://schemas.microsoft.com/office/drawing/2014/main" id="{18541314-0768-2D36-E69B-DE00423E61B7}"/>
              </a:ext>
            </a:extLst>
          </p:cNvPr>
          <p:cNvSpPr txBox="1"/>
          <p:nvPr/>
        </p:nvSpPr>
        <p:spPr>
          <a:xfrm>
            <a:off x="6191956" y="4751646"/>
            <a:ext cx="2509853" cy="400110"/>
          </a:xfrm>
          <a:prstGeom prst="rect">
            <a:avLst/>
          </a:prstGeom>
          <a:solidFill>
            <a:schemeClr val="tx1"/>
          </a:solidFill>
        </p:spPr>
        <p:txBody>
          <a:bodyPr wrap="square" rtlCol="0">
            <a:spAutoFit/>
          </a:bodyP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No Emotions</a:t>
            </a:r>
          </a:p>
        </p:txBody>
      </p:sp>
      <p:sp>
        <p:nvSpPr>
          <p:cNvPr id="19" name="TextBox 18">
            <a:extLst>
              <a:ext uri="{FF2B5EF4-FFF2-40B4-BE49-F238E27FC236}">
                <a16:creationId xmlns:a16="http://schemas.microsoft.com/office/drawing/2014/main" id="{64524328-F3B1-39F2-007F-FC7EF8BEA450}"/>
              </a:ext>
            </a:extLst>
          </p:cNvPr>
          <p:cNvSpPr txBox="1"/>
          <p:nvPr/>
        </p:nvSpPr>
        <p:spPr>
          <a:xfrm>
            <a:off x="6191956" y="3059668"/>
            <a:ext cx="2509853"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Claimed Observations:</a:t>
            </a:r>
          </a:p>
        </p:txBody>
      </p:sp>
      <p:sp>
        <p:nvSpPr>
          <p:cNvPr id="21" name="TextBox 20">
            <a:extLst>
              <a:ext uri="{FF2B5EF4-FFF2-40B4-BE49-F238E27FC236}">
                <a16:creationId xmlns:a16="http://schemas.microsoft.com/office/drawing/2014/main" id="{F7D66952-FC80-F7B4-F15A-5C09956063AD}"/>
              </a:ext>
            </a:extLst>
          </p:cNvPr>
          <p:cNvSpPr txBox="1"/>
          <p:nvPr/>
        </p:nvSpPr>
        <p:spPr>
          <a:xfrm>
            <a:off x="6191957" y="5847937"/>
            <a:ext cx="2509852" cy="400110"/>
          </a:xfrm>
          <a:prstGeom prst="rect">
            <a:avLst/>
          </a:prstGeom>
          <a:solidFill>
            <a:schemeClr val="tx1"/>
          </a:solidFill>
        </p:spPr>
        <p:txBody>
          <a:bodyPr wrap="square" rtlCol="0">
            <a:spAutoFit/>
          </a:bodyP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Extreme Impulse</a:t>
            </a:r>
          </a:p>
        </p:txBody>
      </p:sp>
    </p:spTree>
    <p:extLst>
      <p:ext uri="{BB962C8B-B14F-4D97-AF65-F5344CB8AC3E}">
        <p14:creationId xmlns:p14="http://schemas.microsoft.com/office/powerpoint/2010/main" val="2578299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D17C5-82D3-97F6-2B63-17D87A365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98507-DD77-D643-8C42-E379C5F89A18}"/>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46D506C0-D941-2A7C-6E87-406F3A5803CA}"/>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“A Voice Crying in the Wilderness…” </a:t>
            </a:r>
          </a:p>
          <a:p>
            <a:pPr algn="ctr"/>
            <a:r>
              <a:rPr lang="en-US" sz="1800" i="1" dirty="0"/>
              <a:t>However, clinicians were never convinced by Cleckley’s conception and descriptions of psychopathy…</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dirty="0"/>
              <a:t>Cleckley’s prototype was </a:t>
            </a:r>
            <a:r>
              <a:rPr lang="en-US" dirty="0">
                <a:solidFill>
                  <a:srgbClr val="FF0000"/>
                </a:solidFill>
              </a:rPr>
              <a:t>largely dismissed by contemporaries</a:t>
            </a:r>
            <a:r>
              <a:rPr lang="en-US" dirty="0"/>
              <a:t> as unworthy of scientific attention (i.e., not an abductive trigger).</a:t>
            </a:r>
          </a:p>
          <a:p>
            <a:pPr marL="457200" indent="-457200">
              <a:buFont typeface="Arial" panose="020B0604020202020204" pitchFamily="34" charset="0"/>
              <a:buChar char="•"/>
            </a:pPr>
            <a:r>
              <a:rPr lang="en-US" dirty="0"/>
              <a:t>Cleckley described himself as a “voice crying in the wilderness,” and called the psychopath the </a:t>
            </a:r>
            <a:r>
              <a:rPr lang="en-US" dirty="0">
                <a:solidFill>
                  <a:schemeClr val="bg1"/>
                </a:solidFill>
                <a:highlight>
                  <a:srgbClr val="61A2A7"/>
                </a:highlight>
              </a:rPr>
              <a:t>“forgotten man of psychiatry.”</a:t>
            </a:r>
          </a:p>
          <a:p>
            <a:pPr marL="457200" indent="-457200">
              <a:buFont typeface="Arial" panose="020B0604020202020204" pitchFamily="34" charset="0"/>
              <a:buChar char="•"/>
            </a:pPr>
            <a:r>
              <a:rPr lang="en-US" dirty="0"/>
              <a:t>By the 1980s, </a:t>
            </a:r>
            <a:r>
              <a:rPr lang="en-US" dirty="0">
                <a:solidFill>
                  <a:srgbClr val="FF0000"/>
                </a:solidFill>
              </a:rPr>
              <a:t>skepticism</a:t>
            </a:r>
            <a:r>
              <a:rPr lang="en-US" dirty="0"/>
              <a:t> toward Cleckley’s ideas was </a:t>
            </a:r>
            <a:r>
              <a:rPr lang="en-US" dirty="0">
                <a:solidFill>
                  <a:srgbClr val="FF0000"/>
                </a:solidFill>
              </a:rPr>
              <a:t>mainstream</a:t>
            </a:r>
            <a:r>
              <a:rPr lang="en-US" dirty="0"/>
              <a:t>.</a:t>
            </a:r>
          </a:p>
          <a:p>
            <a:pPr marL="457200" indent="-457200">
              <a:buFont typeface="Arial" panose="020B0604020202020204" pitchFamily="34" charset="0"/>
              <a:buChar char="•"/>
            </a:pPr>
            <a:r>
              <a:rPr lang="en-US" dirty="0"/>
              <a:t>Only a small subset of researchers (e.g., Lykken, Hare) championed his work; Cleckley died before seeing the influence of his work (in 1984).</a:t>
            </a:r>
          </a:p>
        </p:txBody>
      </p:sp>
    </p:spTree>
    <p:extLst>
      <p:ext uri="{BB962C8B-B14F-4D97-AF65-F5344CB8AC3E}">
        <p14:creationId xmlns:p14="http://schemas.microsoft.com/office/powerpoint/2010/main" val="1752071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F85D-B72E-D9E1-50F9-CF495187CC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A79A4-341F-39E7-70DF-B0AA190A0C22}"/>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A071191A-E215-6225-B4CC-EBED83313C91}"/>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What Made Researchers Change Their Minds..?</a:t>
            </a:r>
          </a:p>
          <a:p>
            <a:pPr algn="ctr"/>
            <a:r>
              <a:rPr lang="en-US" sz="1800" i="1" dirty="0"/>
              <a:t>In the 1970-1980s, it’s mainstream to be skeptical; but in the 1990s, psychopathy research goes mainstream..</a:t>
            </a:r>
          </a:p>
          <a:p>
            <a:pPr marL="457200" indent="-457200">
              <a:buFont typeface="Arial" panose="020B0604020202020204" pitchFamily="34" charset="0"/>
              <a:buChar char="•"/>
            </a:pPr>
            <a:endParaRPr lang="en-US" sz="1800" dirty="0"/>
          </a:p>
          <a:p>
            <a:pPr marL="514350" indent="-514350">
              <a:buFont typeface="+mj-lt"/>
              <a:buAutoNum type="arabicPeriod"/>
            </a:pPr>
            <a:r>
              <a:rPr lang="en-US" b="1" dirty="0"/>
              <a:t>Empirical Evidence:</a:t>
            </a:r>
            <a:r>
              <a:rPr lang="en-US" dirty="0"/>
              <a:t> A few studies support Cleckley’s conception.</a:t>
            </a:r>
          </a:p>
          <a:p>
            <a:pPr marL="514350" indent="-514350">
              <a:buFont typeface="+mj-lt"/>
              <a:buAutoNum type="arabicPeriod"/>
            </a:pPr>
            <a:r>
              <a:rPr lang="en-US" b="1" dirty="0"/>
              <a:t>Anecdotal Accounts: </a:t>
            </a:r>
            <a:r>
              <a:rPr lang="en-US" dirty="0"/>
              <a:t>Highly vivid case descriptions (e.g., Hare, </a:t>
            </a:r>
            <a:r>
              <a:rPr lang="en-US" dirty="0">
                <a:hlinkClick r:id="rId3"/>
              </a:rPr>
              <a:t>1993</a:t>
            </a:r>
            <a:r>
              <a:rPr lang="en-US" dirty="0"/>
              <a:t>) may have convinced many clinicians that the prototype was real.</a:t>
            </a:r>
          </a:p>
          <a:p>
            <a:pPr marL="514350" indent="-514350">
              <a:buFont typeface="+mj-lt"/>
              <a:buAutoNum type="arabicPeriod"/>
            </a:pPr>
            <a:r>
              <a:rPr lang="en-US" b="1" dirty="0"/>
              <a:t>Pop-Culture: </a:t>
            </a:r>
            <a:r>
              <a:rPr lang="en-US" dirty="0"/>
              <a:t>Films like Silence of the Lambs fueled public fascination, increased demand for expertise, and influenced new generations of researchers, making psychopathy a compelling topic to study.</a:t>
            </a:r>
          </a:p>
          <a:p>
            <a:pPr marL="514350" indent="-514350">
              <a:buFont typeface="Wingdings" pitchFamily="2" charset="2"/>
              <a:buChar char="Ø"/>
            </a:pPr>
            <a:r>
              <a:rPr lang="en-US" b="1" dirty="0">
                <a:solidFill>
                  <a:srgbClr val="61A2A7"/>
                </a:solidFill>
              </a:rPr>
              <a:t>PROBLEM: </a:t>
            </a:r>
            <a:r>
              <a:rPr lang="en-US" dirty="0"/>
              <a:t>Change in perspective </a:t>
            </a:r>
            <a:r>
              <a:rPr lang="en-US" dirty="0">
                <a:solidFill>
                  <a:srgbClr val="FF0000"/>
                </a:solidFill>
              </a:rPr>
              <a:t>not primarily driven by scientific “evidence”</a:t>
            </a:r>
            <a:r>
              <a:rPr lang="en-US" dirty="0"/>
              <a:t>.</a:t>
            </a:r>
          </a:p>
        </p:txBody>
      </p:sp>
    </p:spTree>
    <p:extLst>
      <p:ext uri="{BB962C8B-B14F-4D97-AF65-F5344CB8AC3E}">
        <p14:creationId xmlns:p14="http://schemas.microsoft.com/office/powerpoint/2010/main" val="28096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0FE1-333F-72F2-A960-2929E0908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FD7DC-6367-AE53-1548-69C96D8B512A}"/>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5DAD895C-7821-2C30-FA68-DC56ED6EC7A3}"/>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Misguided Observation ≠ Not Surprising ≠ Abductive Trigger</a:t>
            </a:r>
          </a:p>
          <a:p>
            <a:pPr algn="ctr"/>
            <a:r>
              <a:rPr lang="en-US" sz="1800" i="1" dirty="0"/>
              <a:t>Potentially surprising observations about the psychopathy prototype turned out to be “misrepresentations”…</a:t>
            </a:r>
            <a:endParaRPr lang="en-US" sz="3000" dirty="0">
              <a:latin typeface="Garamond" panose="02020404030301010803" pitchFamily="18" charset="0"/>
            </a:endParaRPr>
          </a:p>
        </p:txBody>
      </p:sp>
      <p:grpSp>
        <p:nvGrpSpPr>
          <p:cNvPr id="4" name="Group 3">
            <a:extLst>
              <a:ext uri="{FF2B5EF4-FFF2-40B4-BE49-F238E27FC236}">
                <a16:creationId xmlns:a16="http://schemas.microsoft.com/office/drawing/2014/main" id="{FE5AC565-721A-C438-7416-34FC80E83FEE}"/>
              </a:ext>
            </a:extLst>
          </p:cNvPr>
          <p:cNvGrpSpPr/>
          <p:nvPr/>
        </p:nvGrpSpPr>
        <p:grpSpPr>
          <a:xfrm>
            <a:off x="89176" y="3179307"/>
            <a:ext cx="3149840" cy="3205781"/>
            <a:chOff x="119803" y="2254021"/>
            <a:chExt cx="3149840" cy="3205781"/>
          </a:xfrm>
        </p:grpSpPr>
        <p:grpSp>
          <p:nvGrpSpPr>
            <p:cNvPr id="5" name="Group 4">
              <a:extLst>
                <a:ext uri="{FF2B5EF4-FFF2-40B4-BE49-F238E27FC236}">
                  <a16:creationId xmlns:a16="http://schemas.microsoft.com/office/drawing/2014/main" id="{3AA77393-1AC6-BD72-367A-A23E4365ECD6}"/>
                </a:ext>
              </a:extLst>
            </p:cNvPr>
            <p:cNvGrpSpPr/>
            <p:nvPr/>
          </p:nvGrpSpPr>
          <p:grpSpPr>
            <a:xfrm>
              <a:off x="119803" y="2254021"/>
              <a:ext cx="3149840" cy="3205781"/>
              <a:chOff x="2433529" y="2254021"/>
              <a:chExt cx="3149840" cy="3205781"/>
            </a:xfrm>
          </p:grpSpPr>
          <p:sp>
            <p:nvSpPr>
              <p:cNvPr id="10" name="Rectangle 9">
                <a:extLst>
                  <a:ext uri="{FF2B5EF4-FFF2-40B4-BE49-F238E27FC236}">
                    <a16:creationId xmlns:a16="http://schemas.microsoft.com/office/drawing/2014/main" id="{6F7B48F5-3FD7-42EB-5ABF-E42BA81658AB}"/>
                  </a:ext>
                </a:extLst>
              </p:cNvPr>
              <p:cNvSpPr/>
              <p:nvPr/>
            </p:nvSpPr>
            <p:spPr>
              <a:xfrm>
                <a:off x="2433529" y="2661584"/>
                <a:ext cx="3129961" cy="27982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53CB1BC-A45E-477D-88AC-520EBC8F987E}"/>
                  </a:ext>
                </a:extLst>
              </p:cNvPr>
              <p:cNvPicPr>
                <a:picLocks noChangeAspect="1"/>
              </p:cNvPicPr>
              <p:nvPr/>
            </p:nvPicPr>
            <p:blipFill rotWithShape="1">
              <a:blip r:embed="rId3">
                <a:extLst>
                  <a:ext uri="{28A0092B-C50C-407E-A947-70E740481C1C}">
                    <a14:useLocalDpi xmlns:a14="http://schemas.microsoft.com/office/drawing/2010/main" val="0"/>
                  </a:ext>
                </a:extLst>
              </a:blip>
              <a:srcRect t="15512" b="5676"/>
              <a:stretch/>
            </p:blipFill>
            <p:spPr>
              <a:xfrm>
                <a:off x="2534412" y="2892145"/>
                <a:ext cx="3005609" cy="2020188"/>
              </a:xfrm>
              <a:prstGeom prst="rect">
                <a:avLst/>
              </a:prstGeom>
              <a:ln>
                <a:noFill/>
              </a:ln>
            </p:spPr>
          </p:pic>
          <p:sp>
            <p:nvSpPr>
              <p:cNvPr id="12" name="TextBox 11">
                <a:extLst>
                  <a:ext uri="{FF2B5EF4-FFF2-40B4-BE49-F238E27FC236}">
                    <a16:creationId xmlns:a16="http://schemas.microsoft.com/office/drawing/2014/main" id="{91DF4B47-6EF0-996C-8AB8-92D824301A62}"/>
                  </a:ext>
                </a:extLst>
              </p:cNvPr>
              <p:cNvSpPr txBox="1"/>
              <p:nvPr/>
            </p:nvSpPr>
            <p:spPr>
              <a:xfrm>
                <a:off x="2453408" y="2254021"/>
                <a:ext cx="3129961"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Cleckley/Hare Prototype</a:t>
                </a:r>
              </a:p>
            </p:txBody>
          </p:sp>
        </p:grpSp>
        <p:pic>
          <p:nvPicPr>
            <p:cNvPr id="6" name="Picture 5">
              <a:extLst>
                <a:ext uri="{FF2B5EF4-FFF2-40B4-BE49-F238E27FC236}">
                  <a16:creationId xmlns:a16="http://schemas.microsoft.com/office/drawing/2014/main" id="{E7C91B41-CE4C-91F0-D6C4-8F1AC45C008B}"/>
                </a:ext>
              </a:extLst>
            </p:cNvPr>
            <p:cNvPicPr>
              <a:picLocks noChangeAspect="1"/>
            </p:cNvPicPr>
            <p:nvPr/>
          </p:nvPicPr>
          <p:blipFill>
            <a:blip r:embed="rId4"/>
            <a:stretch>
              <a:fillRect/>
            </a:stretch>
          </p:blipFill>
          <p:spPr>
            <a:xfrm>
              <a:off x="2466163" y="4222074"/>
              <a:ext cx="663643" cy="1027725"/>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2" descr="The Mask of Sanity: An Attempt to Clarify Some Issues about the So-Called  Psychopathic: Cleckley, Hervey: 9781614277828: Books - Amazon.ca">
              <a:extLst>
                <a:ext uri="{FF2B5EF4-FFF2-40B4-BE49-F238E27FC236}">
                  <a16:creationId xmlns:a16="http://schemas.microsoft.com/office/drawing/2014/main" id="{B622462B-F826-0208-C616-188851C8246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863" y="4225197"/>
              <a:ext cx="685150" cy="102772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552916EB-4661-C554-7C22-065AAA60541D}"/>
              </a:ext>
            </a:extLst>
          </p:cNvPr>
          <p:cNvSpPr txBox="1"/>
          <p:nvPr/>
        </p:nvSpPr>
        <p:spPr>
          <a:xfrm>
            <a:off x="3339899" y="3709131"/>
            <a:ext cx="2509853" cy="400110"/>
          </a:xfrm>
          <a:prstGeom prst="rect">
            <a:avLst/>
          </a:prstGeom>
          <a:solidFill>
            <a:schemeClr val="tx1"/>
          </a:solidFill>
        </p:spPr>
        <p:txBody>
          <a:bodyPr wrap="square" rtlCol="0">
            <a:spAutoFit/>
          </a:bodyP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Moral Blindness</a:t>
            </a:r>
          </a:p>
        </p:txBody>
      </p:sp>
      <p:sp>
        <p:nvSpPr>
          <p:cNvPr id="14" name="TextBox 13">
            <a:extLst>
              <a:ext uri="{FF2B5EF4-FFF2-40B4-BE49-F238E27FC236}">
                <a16:creationId xmlns:a16="http://schemas.microsoft.com/office/drawing/2014/main" id="{68386316-1FFD-4023-B0EA-AC3DF300AC06}"/>
              </a:ext>
            </a:extLst>
          </p:cNvPr>
          <p:cNvSpPr txBox="1"/>
          <p:nvPr/>
        </p:nvSpPr>
        <p:spPr>
          <a:xfrm>
            <a:off x="6157586" y="3709131"/>
            <a:ext cx="5788714" cy="830997"/>
          </a:xfrm>
          <a:prstGeom prst="rect">
            <a:avLst/>
          </a:prstGeom>
          <a:solidFill>
            <a:schemeClr val="tx1">
              <a:lumMod val="50000"/>
              <a:lumOff val="50000"/>
            </a:schemeClr>
          </a:solidFill>
        </p:spPr>
        <p:txBody>
          <a:bodyPr wrap="square" rtlCol="0">
            <a:spAutoFit/>
          </a:bodyPr>
          <a:lstStyle/>
          <a:p>
            <a:r>
              <a:rPr lang="en-US" sz="2400" b="1" dirty="0">
                <a:latin typeface="Helvetica Neue" panose="02000503000000020004" pitchFamily="2" charset="0"/>
                <a:ea typeface="Helvetica Neue" panose="02000503000000020004" pitchFamily="2" charset="0"/>
                <a:cs typeface="Helvetica Neue" panose="02000503000000020004" pitchFamily="2" charset="0"/>
              </a:rPr>
              <a:t>FACT: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prototype appears to have similar moral judgment and empathy.</a:t>
            </a:r>
          </a:p>
        </p:txBody>
      </p:sp>
      <p:sp>
        <p:nvSpPr>
          <p:cNvPr id="15" name="TextBox 14">
            <a:extLst>
              <a:ext uri="{FF2B5EF4-FFF2-40B4-BE49-F238E27FC236}">
                <a16:creationId xmlns:a16="http://schemas.microsoft.com/office/drawing/2014/main" id="{B0271FB3-A50F-4E9F-8383-7357AF5566F6}"/>
              </a:ext>
            </a:extLst>
          </p:cNvPr>
          <p:cNvSpPr txBox="1"/>
          <p:nvPr/>
        </p:nvSpPr>
        <p:spPr>
          <a:xfrm>
            <a:off x="3339899" y="4631611"/>
            <a:ext cx="2509853" cy="400110"/>
          </a:xfrm>
          <a:prstGeom prst="rect">
            <a:avLst/>
          </a:prstGeom>
          <a:solidFill>
            <a:schemeClr val="tx1"/>
          </a:solidFill>
        </p:spPr>
        <p:txBody>
          <a:bodyPr wrap="square" rtlCol="0">
            <a:spAutoFit/>
          </a:bodyP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No Emotions</a:t>
            </a:r>
          </a:p>
        </p:txBody>
      </p:sp>
      <p:sp>
        <p:nvSpPr>
          <p:cNvPr id="17" name="TextBox 16">
            <a:extLst>
              <a:ext uri="{FF2B5EF4-FFF2-40B4-BE49-F238E27FC236}">
                <a16:creationId xmlns:a16="http://schemas.microsoft.com/office/drawing/2014/main" id="{06247C4F-CDD0-213F-C40B-88D7F8610978}"/>
              </a:ext>
            </a:extLst>
          </p:cNvPr>
          <p:cNvSpPr txBox="1"/>
          <p:nvPr/>
        </p:nvSpPr>
        <p:spPr>
          <a:xfrm>
            <a:off x="6157586" y="4631611"/>
            <a:ext cx="5788714" cy="830997"/>
          </a:xfrm>
          <a:prstGeom prst="rect">
            <a:avLst/>
          </a:prstGeom>
          <a:solidFill>
            <a:schemeClr val="tx1">
              <a:lumMod val="50000"/>
              <a:lumOff val="50000"/>
            </a:schemeClr>
          </a:solidFill>
        </p:spPr>
        <p:txBody>
          <a:bodyPr wrap="square" rtlCol="0">
            <a:spAutoFit/>
          </a:bodyPr>
          <a:lstStyle/>
          <a:p>
            <a:r>
              <a:rPr lang="en-US" sz="2400" b="1" dirty="0">
                <a:latin typeface="Helvetica Neue" panose="02000503000000020004" pitchFamily="2" charset="0"/>
                <a:ea typeface="Helvetica Neue" panose="02000503000000020004" pitchFamily="2" charset="0"/>
                <a:cs typeface="Helvetica Neue" panose="02000503000000020004" pitchFamily="2" charset="0"/>
              </a:rPr>
              <a:t>FACT: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prototype have normal affective dispositions.</a:t>
            </a:r>
          </a:p>
        </p:txBody>
      </p:sp>
      <p:sp>
        <p:nvSpPr>
          <p:cNvPr id="19" name="TextBox 18">
            <a:extLst>
              <a:ext uri="{FF2B5EF4-FFF2-40B4-BE49-F238E27FC236}">
                <a16:creationId xmlns:a16="http://schemas.microsoft.com/office/drawing/2014/main" id="{B2DFB825-E6AE-8E98-ADB6-20E68F69A960}"/>
              </a:ext>
            </a:extLst>
          </p:cNvPr>
          <p:cNvSpPr txBox="1"/>
          <p:nvPr/>
        </p:nvSpPr>
        <p:spPr>
          <a:xfrm>
            <a:off x="3339899" y="3186761"/>
            <a:ext cx="2509853"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Claimed Observations:</a:t>
            </a:r>
          </a:p>
        </p:txBody>
      </p:sp>
      <p:sp>
        <p:nvSpPr>
          <p:cNvPr id="20" name="TextBox 19">
            <a:extLst>
              <a:ext uri="{FF2B5EF4-FFF2-40B4-BE49-F238E27FC236}">
                <a16:creationId xmlns:a16="http://schemas.microsoft.com/office/drawing/2014/main" id="{B11BEEA9-BB94-39DF-261E-ED849E7976B2}"/>
              </a:ext>
            </a:extLst>
          </p:cNvPr>
          <p:cNvSpPr txBox="1"/>
          <p:nvPr/>
        </p:nvSpPr>
        <p:spPr>
          <a:xfrm>
            <a:off x="6157586" y="3186761"/>
            <a:ext cx="5768835"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Fact: Misrepresentations (Gullible?)</a:t>
            </a:r>
          </a:p>
        </p:txBody>
      </p:sp>
      <p:sp>
        <p:nvSpPr>
          <p:cNvPr id="21" name="TextBox 20">
            <a:extLst>
              <a:ext uri="{FF2B5EF4-FFF2-40B4-BE49-F238E27FC236}">
                <a16:creationId xmlns:a16="http://schemas.microsoft.com/office/drawing/2014/main" id="{0AB2F11F-12B4-160A-8424-7EFBD8CB34A9}"/>
              </a:ext>
            </a:extLst>
          </p:cNvPr>
          <p:cNvSpPr txBox="1"/>
          <p:nvPr/>
        </p:nvSpPr>
        <p:spPr>
          <a:xfrm>
            <a:off x="3353153" y="5554091"/>
            <a:ext cx="2509852" cy="400110"/>
          </a:xfrm>
          <a:prstGeom prst="rect">
            <a:avLst/>
          </a:prstGeom>
          <a:solidFill>
            <a:schemeClr val="tx1"/>
          </a:solidFill>
        </p:spPr>
        <p:txBody>
          <a:bodyPr wrap="square" rtlCol="0">
            <a:spAutoFit/>
          </a:bodyPr>
          <a:lstStyle/>
          <a:p>
            <a:pPr algn="ctr"/>
            <a:r>
              <a:rPr lang="en-US"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Extreme Impulse</a:t>
            </a:r>
          </a:p>
        </p:txBody>
      </p:sp>
      <p:sp>
        <p:nvSpPr>
          <p:cNvPr id="22" name="TextBox 21">
            <a:extLst>
              <a:ext uri="{FF2B5EF4-FFF2-40B4-BE49-F238E27FC236}">
                <a16:creationId xmlns:a16="http://schemas.microsoft.com/office/drawing/2014/main" id="{D8DD6794-AA27-2FE2-A0DC-1A25C0B163B5}"/>
              </a:ext>
            </a:extLst>
          </p:cNvPr>
          <p:cNvSpPr txBox="1"/>
          <p:nvPr/>
        </p:nvSpPr>
        <p:spPr>
          <a:xfrm>
            <a:off x="6170838" y="5554091"/>
            <a:ext cx="5788714" cy="830997"/>
          </a:xfrm>
          <a:prstGeom prst="rect">
            <a:avLst/>
          </a:prstGeom>
          <a:solidFill>
            <a:schemeClr val="tx1">
              <a:lumMod val="50000"/>
              <a:lumOff val="50000"/>
            </a:schemeClr>
          </a:solidFill>
        </p:spPr>
        <p:txBody>
          <a:bodyPr wrap="square" rtlCol="0">
            <a:spAutoFit/>
          </a:bodyPr>
          <a:lstStyle/>
          <a:p>
            <a:r>
              <a:rPr lang="en-US" sz="2400" b="1" dirty="0">
                <a:latin typeface="Helvetica Neue" panose="02000503000000020004" pitchFamily="2" charset="0"/>
                <a:ea typeface="Helvetica Neue" panose="02000503000000020004" pitchFamily="2" charset="0"/>
                <a:cs typeface="Helvetica Neue" panose="02000503000000020004" pitchFamily="2" charset="0"/>
              </a:rPr>
              <a:t>FACT: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prototype have ordinary impulse control.</a:t>
            </a:r>
          </a:p>
        </p:txBody>
      </p:sp>
      <p:pic>
        <p:nvPicPr>
          <p:cNvPr id="26" name="Graphic 25" descr="Arrow Right with solid fill">
            <a:extLst>
              <a:ext uri="{FF2B5EF4-FFF2-40B4-BE49-F238E27FC236}">
                <a16:creationId xmlns:a16="http://schemas.microsoft.com/office/drawing/2014/main" id="{D9D7C59A-65CA-BB79-D15D-8C90902A96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4004" y="3763281"/>
            <a:ext cx="291810" cy="291810"/>
          </a:xfrm>
          <a:prstGeom prst="rect">
            <a:avLst/>
          </a:prstGeom>
        </p:spPr>
      </p:pic>
      <p:pic>
        <p:nvPicPr>
          <p:cNvPr id="27" name="Graphic 26" descr="Arrow Right with solid fill">
            <a:extLst>
              <a:ext uri="{FF2B5EF4-FFF2-40B4-BE49-F238E27FC236}">
                <a16:creationId xmlns:a16="http://schemas.microsoft.com/office/drawing/2014/main" id="{E6840E29-1416-504D-CA0E-DD9E972B07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4004" y="4688889"/>
            <a:ext cx="291810" cy="291810"/>
          </a:xfrm>
          <a:prstGeom prst="rect">
            <a:avLst/>
          </a:prstGeom>
        </p:spPr>
      </p:pic>
      <p:pic>
        <p:nvPicPr>
          <p:cNvPr id="28" name="Graphic 27" descr="Arrow Right with solid fill">
            <a:extLst>
              <a:ext uri="{FF2B5EF4-FFF2-40B4-BE49-F238E27FC236}">
                <a16:creationId xmlns:a16="http://schemas.microsoft.com/office/drawing/2014/main" id="{80F607E2-05F3-37CB-F529-600CF01F5C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9889" y="5611369"/>
            <a:ext cx="291810" cy="291810"/>
          </a:xfrm>
          <a:prstGeom prst="rect">
            <a:avLst/>
          </a:prstGeom>
        </p:spPr>
      </p:pic>
      <p:pic>
        <p:nvPicPr>
          <p:cNvPr id="29" name="Graphic 28" descr="Arrow Right with solid fill">
            <a:extLst>
              <a:ext uri="{FF2B5EF4-FFF2-40B4-BE49-F238E27FC236}">
                <a16:creationId xmlns:a16="http://schemas.microsoft.com/office/drawing/2014/main" id="{970BEA3E-ED02-E55F-AD5A-759EF38538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53794" y="3251186"/>
            <a:ext cx="291810" cy="291810"/>
          </a:xfrm>
          <a:prstGeom prst="rect">
            <a:avLst/>
          </a:prstGeom>
        </p:spPr>
      </p:pic>
    </p:spTree>
    <p:extLst>
      <p:ext uri="{BB962C8B-B14F-4D97-AF65-F5344CB8AC3E}">
        <p14:creationId xmlns:p14="http://schemas.microsoft.com/office/powerpoint/2010/main" val="10140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Explaining the Lack of Evidence</a:t>
            </a:r>
          </a:p>
          <a:p>
            <a:pPr marL="514350" indent="-514350">
              <a:buFont typeface="Arial" panose="020B0604020202020204" pitchFamily="34" charset="0"/>
              <a:buChar char="•"/>
            </a:pPr>
            <a:r>
              <a:rPr lang="en-US" dirty="0">
                <a:latin typeface="Helvetica Neue"/>
              </a:rPr>
              <a:t>What is a “Zombie” Idea?</a:t>
            </a:r>
          </a:p>
          <a:p>
            <a:pPr marL="514350" indent="-514350">
              <a:buFont typeface="Arial" panose="020B0604020202020204" pitchFamily="34" charset="0"/>
              <a:buChar char="•"/>
            </a:pPr>
            <a:r>
              <a:rPr lang="en-US" dirty="0">
                <a:latin typeface="Helvetica Neue"/>
              </a:rPr>
              <a:t>Psychopathy as a Zombie Idea</a:t>
            </a:r>
          </a:p>
          <a:p>
            <a:pPr marL="514350" indent="-514350">
              <a:buFont typeface="Arial" panose="020B0604020202020204" pitchFamily="34" charset="0"/>
              <a:buChar char="•"/>
            </a:pPr>
            <a:r>
              <a:rPr lang="en-US" dirty="0">
                <a:latin typeface="Helvetica Neue"/>
              </a:rPr>
              <a:t>Objections</a:t>
            </a:r>
          </a:p>
          <a:p>
            <a:pPr marL="514350" indent="-514350">
              <a:buFont typeface="Arial" panose="020B0604020202020204" pitchFamily="34" charset="0"/>
              <a:buChar char="•"/>
            </a:pPr>
            <a:endParaRPr lang="en-US" dirty="0">
              <a:latin typeface="Helvetica Neue"/>
            </a:endParaRP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a:xfrm>
            <a:off x="95802" y="1054719"/>
            <a:ext cx="12020274" cy="5666756"/>
          </a:xfrm>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40</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425884"/>
            <a:ext cx="6648893" cy="4924425"/>
          </a:xfrm>
          <a:prstGeom prst="rect">
            <a:avLst/>
          </a:prstGeom>
          <a:noFill/>
          <a:ln>
            <a:solidFill>
              <a:schemeClr val="tx1"/>
            </a:solidFill>
          </a:ln>
        </p:spPr>
        <p:txBody>
          <a:bodyPr wrap="square" rtlCol="0">
            <a:spAutoFit/>
          </a:bodyPr>
          <a:lstStyle/>
          <a:p>
            <a:pPr algn="ctr"/>
            <a:endParaRPr lang="en-US" sz="2800">
              <a:latin typeface="Helvetica" pitchFamily="2" charset="0"/>
              <a:ea typeface="Garamond" charset="0"/>
              <a:cs typeface="Garamond" charset="0"/>
            </a:endParaRPr>
          </a:p>
          <a:p>
            <a:pPr algn="ctr"/>
            <a:r>
              <a:rPr lang="en-US" sz="2400">
                <a:latin typeface="Helvetica" pitchFamily="2" charset="0"/>
                <a:ea typeface="Garamond" charset="0"/>
                <a:cs typeface="Garamond" charset="0"/>
              </a:rPr>
              <a:t>“Without suffering or enjoying in significant degree the integrated emotional consequences of experience, the psychopath will not learn from it to modify and direct his activities as other men whom we call sane modify and direct theirs. […] It is entirely impossible for him to see another person from the aspect of major affective experience, </a:t>
            </a:r>
            <a:r>
              <a:rPr lang="en-US" sz="2400">
                <a:solidFill>
                  <a:srgbClr val="FF0000"/>
                </a:solidFill>
                <a:latin typeface="Helvetica" pitchFamily="2" charset="0"/>
                <a:ea typeface="Garamond" charset="0"/>
                <a:cs typeface="Garamond" charset="0"/>
              </a:rPr>
              <a:t>since he is blind to this order of things or blind in this mode of awareness</a:t>
            </a:r>
            <a:r>
              <a:rPr lang="en-US" sz="2400">
                <a:latin typeface="Helvetica" pitchFamily="2" charset="0"/>
                <a:ea typeface="Garamond" charset="0"/>
                <a:cs typeface="Garamond" charset="0"/>
              </a:rPr>
              <a:t>.” </a:t>
            </a:r>
          </a:p>
          <a:p>
            <a:pPr algn="ctr"/>
            <a:endParaRPr lang="en-US" sz="2800">
              <a:latin typeface="Helvetica" pitchFamily="2" charset="0"/>
              <a:ea typeface="Garamond" charset="0"/>
              <a:cs typeface="Garamond" charset="0"/>
            </a:endParaRPr>
          </a:p>
          <a:p>
            <a:pPr algn="ctr"/>
            <a:r>
              <a:rPr lang="en-US">
                <a:latin typeface="Helvetica" pitchFamily="2" charset="0"/>
                <a:ea typeface="Garamond" charset="0"/>
                <a:cs typeface="Garamond" charset="0"/>
              </a:rPr>
              <a:t>Cleckley (1988), </a:t>
            </a:r>
            <a:r>
              <a:rPr lang="en-US" i="1">
                <a:latin typeface="Helvetica" pitchFamily="2" charset="0"/>
                <a:ea typeface="Garamond" charset="0"/>
                <a:cs typeface="Garamond" charset="0"/>
                <a:hlinkClick r:id="rId2"/>
              </a:rPr>
              <a:t>The Mask of Sanity</a:t>
            </a:r>
            <a:r>
              <a:rPr lang="en-US" i="1">
                <a:latin typeface="Helvetica" pitchFamily="2" charset="0"/>
                <a:ea typeface="Garamond" charset="0"/>
                <a:cs typeface="Garamond" charset="0"/>
              </a:rPr>
              <a:t> </a:t>
            </a:r>
            <a:r>
              <a:rPr lang="en-US">
                <a:latin typeface="Helvetica" pitchFamily="2" charset="0"/>
                <a:ea typeface="Garamond" charset="0"/>
                <a:cs typeface="Garamond" charset="0"/>
              </a:rPr>
              <a:t>(p. 373)</a:t>
            </a:r>
          </a:p>
        </p:txBody>
      </p:sp>
      <p:pic>
        <p:nvPicPr>
          <p:cNvPr id="5" name="Picture 2" descr="The Mask of Sanity: An Attempt to Clarify Some Issues about the So-Called  Psychopathic: Cleckley, Hervey: 9781614277828: Books - Amazon.ca">
            <a:extLst>
              <a:ext uri="{FF2B5EF4-FFF2-40B4-BE49-F238E27FC236}">
                <a16:creationId xmlns:a16="http://schemas.microsoft.com/office/drawing/2014/main" id="{9253BA98-C0F8-1E66-D03F-41C3ABDD52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9599" y="1391930"/>
            <a:ext cx="3305587" cy="4958379"/>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6E17C9-D772-CBCD-9BCB-7B4DF81B2678}"/>
              </a:ext>
            </a:extLst>
          </p:cNvPr>
          <p:cNvSpPr txBox="1"/>
          <p:nvPr/>
        </p:nvSpPr>
        <p:spPr>
          <a:xfrm>
            <a:off x="-923453" y="470780"/>
            <a:ext cx="184731" cy="400110"/>
          </a:xfrm>
          <a:prstGeom prst="rect">
            <a:avLst/>
          </a:prstGeom>
          <a:noFill/>
        </p:spPr>
        <p:txBody>
          <a:bodyPr wrap="none" rtlCol="0">
            <a:spAutoFit/>
          </a:bodyPr>
          <a:lstStyle/>
          <a:p>
            <a:pPr algn="l"/>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Picture 6">
            <a:extLst>
              <a:ext uri="{FF2B5EF4-FFF2-40B4-BE49-F238E27FC236}">
                <a16:creationId xmlns:a16="http://schemas.microsoft.com/office/drawing/2014/main" id="{378896C9-3B79-AA22-1400-FFB8CA56C5EE}"/>
              </a:ext>
            </a:extLst>
          </p:cNvPr>
          <p:cNvPicPr>
            <a:picLocks noChangeAspect="1"/>
          </p:cNvPicPr>
          <p:nvPr/>
        </p:nvPicPr>
        <p:blipFill>
          <a:blip r:embed="rId4"/>
          <a:stretch>
            <a:fillRect/>
          </a:stretch>
        </p:blipFill>
        <p:spPr>
          <a:xfrm>
            <a:off x="-88900" y="1054718"/>
            <a:ext cx="3987800" cy="2654300"/>
          </a:xfrm>
          <a:prstGeom prst="rect">
            <a:avLst/>
          </a:prstGeom>
        </p:spPr>
      </p:pic>
    </p:spTree>
    <p:extLst>
      <p:ext uri="{BB962C8B-B14F-4D97-AF65-F5344CB8AC3E}">
        <p14:creationId xmlns:p14="http://schemas.microsoft.com/office/powerpoint/2010/main" val="289095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7B3A-C3C0-0F16-D20C-67C8A7A77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ED59F-FFC6-4B3F-C90C-48C158055F36}"/>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10397897-4D0E-0496-0492-A9FA265C7AE8}"/>
              </a:ext>
            </a:extLst>
          </p:cNvPr>
          <p:cNvSpPr>
            <a:spLocks noGrp="1"/>
          </p:cNvSpPr>
          <p:nvPr>
            <p:ph idx="1"/>
          </p:nvPr>
        </p:nvSpPr>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CC3EF2D2-D3B5-9F06-37A5-150465C552C3}"/>
              </a:ext>
            </a:extLst>
          </p:cNvPr>
          <p:cNvSpPr>
            <a:spLocks noGrp="1"/>
          </p:cNvSpPr>
          <p:nvPr>
            <p:ph type="sldNum" sz="quarter" idx="12"/>
          </p:nvPr>
        </p:nvSpPr>
        <p:spPr/>
        <p:txBody>
          <a:bodyPr/>
          <a:lstStyle/>
          <a:p>
            <a:r>
              <a:rPr lang="en-US"/>
              <a:t>Slide </a:t>
            </a:r>
            <a:fld id="{52DCE995-9B62-2245-A673-5C0F37C2ABD9}" type="slidenum">
              <a:rPr lang="en-US" smtClean="0"/>
              <a:pPr/>
              <a:t>41</a:t>
            </a:fld>
            <a:endParaRPr lang="en-US"/>
          </a:p>
        </p:txBody>
      </p:sp>
      <p:sp>
        <p:nvSpPr>
          <p:cNvPr id="8" name="TextBox 7">
            <a:extLst>
              <a:ext uri="{FF2B5EF4-FFF2-40B4-BE49-F238E27FC236}">
                <a16:creationId xmlns:a16="http://schemas.microsoft.com/office/drawing/2014/main" id="{FF742B60-C07E-E9C8-48D0-D7EAB5B7CFB4}"/>
              </a:ext>
            </a:extLst>
          </p:cNvPr>
          <p:cNvSpPr txBox="1"/>
          <p:nvPr/>
        </p:nvSpPr>
        <p:spPr>
          <a:xfrm>
            <a:off x="1208568" y="1410495"/>
            <a:ext cx="6648893" cy="4955203"/>
          </a:xfrm>
          <a:prstGeom prst="rect">
            <a:avLst/>
          </a:prstGeom>
          <a:noFill/>
          <a:ln>
            <a:solidFill>
              <a:schemeClr val="tx1"/>
            </a:solidFill>
          </a:ln>
        </p:spPr>
        <p:txBody>
          <a:bodyPr wrap="square" rtlCol="0">
            <a:spAutoFit/>
          </a:bodyPr>
          <a:lstStyle/>
          <a:p>
            <a:pPr algn="ctr"/>
            <a:endParaRPr lang="en-US" sz="1600">
              <a:latin typeface="Helvetica" pitchFamily="2" charset="0"/>
              <a:ea typeface="Garamond" charset="0"/>
              <a:cs typeface="Garamond" charset="0"/>
            </a:endParaRPr>
          </a:p>
          <a:p>
            <a:pPr algn="ctr"/>
            <a:r>
              <a:rPr lang="en-US">
                <a:latin typeface="Helvetica" pitchFamily="2" charset="0"/>
                <a:ea typeface="Garamond" charset="0"/>
                <a:cs typeface="Garamond" charset="0"/>
              </a:rPr>
              <a:t>“A simple analogy here will help. </a:t>
            </a:r>
            <a:r>
              <a:rPr lang="en-US">
                <a:solidFill>
                  <a:srgbClr val="FF0000"/>
                </a:solidFill>
                <a:latin typeface="Helvetica" pitchFamily="2" charset="0"/>
                <a:ea typeface="Garamond" charset="0"/>
                <a:cs typeface="Garamond" charset="0"/>
              </a:rPr>
              <a:t>The psychopath is like a color-blind person who sees the world in shades of gray but who has learned how to function in a colored world</a:t>
            </a:r>
            <a:r>
              <a:rPr lang="en-US">
                <a:latin typeface="Helvetica" pitchFamily="2" charset="0"/>
                <a:ea typeface="Garamond" charset="0"/>
                <a:cs typeface="Garamond" charset="0"/>
              </a:rPr>
              <a:t>. He has learned that the light signal for "stop" is at the top of the traffic signal . When the color-blind person tells you he stopped at the red light, he really means he stopped at the top light. He has difficulty in discussing the color of things but may have learned all sorts of ways to compensate for this problem, and in some cases even those who know him well may not know that he cannot see colors. </a:t>
            </a:r>
            <a:r>
              <a:rPr lang="en-US">
                <a:solidFill>
                  <a:srgbClr val="FF0000"/>
                </a:solidFill>
                <a:latin typeface="Helvetica" pitchFamily="2" charset="0"/>
                <a:ea typeface="Garamond" charset="0"/>
                <a:cs typeface="Garamond" charset="0"/>
              </a:rPr>
              <a:t>Like the color-blind person, the psychopath lacks an important element of experience-in this case, emotional experience</a:t>
            </a:r>
            <a:r>
              <a:rPr lang="en-US">
                <a:latin typeface="Helvetica" pitchFamily="2" charset="0"/>
                <a:ea typeface="Garamond" charset="0"/>
                <a:cs typeface="Garamond" charset="0"/>
              </a:rPr>
              <a:t> but may have learned the words that others use to describe or mimic experiences that he cannot really understand.” </a:t>
            </a:r>
          </a:p>
          <a:p>
            <a:pPr algn="ctr"/>
            <a:endParaRPr lang="en-US" sz="2800">
              <a:latin typeface="Helvetica" pitchFamily="2" charset="0"/>
              <a:ea typeface="Garamond" charset="0"/>
              <a:cs typeface="Garamond" charset="0"/>
            </a:endParaRPr>
          </a:p>
          <a:p>
            <a:pPr algn="ctr"/>
            <a:r>
              <a:rPr lang="en-US" sz="2000">
                <a:latin typeface="Helvetica" pitchFamily="2" charset="0"/>
                <a:ea typeface="Garamond" charset="0"/>
                <a:cs typeface="Garamond" charset="0"/>
                <a:hlinkClick r:id="rId2"/>
              </a:rPr>
              <a:t>Quote from </a:t>
            </a:r>
            <a:r>
              <a:rPr lang="en-US" sz="2000" i="1">
                <a:latin typeface="Helvetica" pitchFamily="2" charset="0"/>
                <a:ea typeface="Garamond" charset="0"/>
                <a:cs typeface="Garamond" charset="0"/>
                <a:hlinkClick r:id="rId2"/>
              </a:rPr>
              <a:t>Without Conscience </a:t>
            </a:r>
            <a:r>
              <a:rPr lang="en-US" sz="2000">
                <a:latin typeface="Helvetica" pitchFamily="2" charset="0"/>
                <a:ea typeface="Garamond" charset="0"/>
                <a:cs typeface="Garamond" charset="0"/>
                <a:hlinkClick r:id="rId2"/>
              </a:rPr>
              <a:t>(1993)</a:t>
            </a:r>
            <a:endParaRPr lang="en-US" sz="200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EAB6EB41-73D5-0017-C254-974600FD908D}"/>
              </a:ext>
            </a:extLst>
          </p:cNvPr>
          <p:cNvPicPr>
            <a:picLocks noChangeAspect="1"/>
          </p:cNvPicPr>
          <p:nvPr/>
        </p:nvPicPr>
        <p:blipFill>
          <a:blip r:embed="rId3"/>
          <a:stretch>
            <a:fillRect/>
          </a:stretch>
        </p:blipFill>
        <p:spPr>
          <a:xfrm>
            <a:off x="7954392" y="1410495"/>
            <a:ext cx="3199773" cy="4955203"/>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D1A9006E-B74C-46F5-5661-249315B07CA0}"/>
              </a:ext>
            </a:extLst>
          </p:cNvPr>
          <p:cNvPicPr>
            <a:picLocks noChangeAspect="1"/>
          </p:cNvPicPr>
          <p:nvPr/>
        </p:nvPicPr>
        <p:blipFill>
          <a:blip r:embed="rId4"/>
          <a:stretch>
            <a:fillRect/>
          </a:stretch>
        </p:blipFill>
        <p:spPr>
          <a:xfrm>
            <a:off x="-88900" y="1054718"/>
            <a:ext cx="3987800" cy="2654300"/>
          </a:xfrm>
          <a:prstGeom prst="rect">
            <a:avLst/>
          </a:prstGeom>
        </p:spPr>
      </p:pic>
    </p:spTree>
    <p:extLst>
      <p:ext uri="{BB962C8B-B14F-4D97-AF65-F5344CB8AC3E}">
        <p14:creationId xmlns:p14="http://schemas.microsoft.com/office/powerpoint/2010/main" val="26666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6CE0C-A8B5-B6E9-B74F-3495B900D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BEDC25-9F8C-558F-9B15-21A5D696CE80}"/>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FD3B78AE-AACE-40BC-35A7-AAB7B3181717}"/>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Not Abnormal, Nor Surprising..!</a:t>
            </a:r>
          </a:p>
          <a:p>
            <a:pPr algn="ctr"/>
            <a:r>
              <a:rPr lang="en-US" sz="1800" i="1" dirty="0"/>
              <a:t>There is arguably nothing “abductive triggering” about the Cleckley-Hare prototype…</a:t>
            </a:r>
            <a:endParaRPr lang="en-US" sz="3000" dirty="0">
              <a:latin typeface="Garamond" panose="02020404030301010803" pitchFamily="18" charset="0"/>
            </a:endParaRPr>
          </a:p>
        </p:txBody>
      </p:sp>
      <p:grpSp>
        <p:nvGrpSpPr>
          <p:cNvPr id="4" name="Group 3">
            <a:extLst>
              <a:ext uri="{FF2B5EF4-FFF2-40B4-BE49-F238E27FC236}">
                <a16:creationId xmlns:a16="http://schemas.microsoft.com/office/drawing/2014/main" id="{8AB5338C-1970-795B-3DDC-5F556D186CE1}"/>
              </a:ext>
            </a:extLst>
          </p:cNvPr>
          <p:cNvGrpSpPr/>
          <p:nvPr/>
        </p:nvGrpSpPr>
        <p:grpSpPr>
          <a:xfrm>
            <a:off x="706156" y="2618914"/>
            <a:ext cx="3149840" cy="3205781"/>
            <a:chOff x="119803" y="2254021"/>
            <a:chExt cx="3149840" cy="3205781"/>
          </a:xfrm>
        </p:grpSpPr>
        <p:grpSp>
          <p:nvGrpSpPr>
            <p:cNvPr id="5" name="Group 4">
              <a:extLst>
                <a:ext uri="{FF2B5EF4-FFF2-40B4-BE49-F238E27FC236}">
                  <a16:creationId xmlns:a16="http://schemas.microsoft.com/office/drawing/2014/main" id="{CAFDDD48-B11E-F34A-3175-BE860A1E2641}"/>
                </a:ext>
              </a:extLst>
            </p:cNvPr>
            <p:cNvGrpSpPr/>
            <p:nvPr/>
          </p:nvGrpSpPr>
          <p:grpSpPr>
            <a:xfrm>
              <a:off x="119803" y="2254021"/>
              <a:ext cx="3149840" cy="3205781"/>
              <a:chOff x="2433529" y="2254021"/>
              <a:chExt cx="3149840" cy="3205781"/>
            </a:xfrm>
          </p:grpSpPr>
          <p:sp>
            <p:nvSpPr>
              <p:cNvPr id="10" name="Rectangle 9">
                <a:extLst>
                  <a:ext uri="{FF2B5EF4-FFF2-40B4-BE49-F238E27FC236}">
                    <a16:creationId xmlns:a16="http://schemas.microsoft.com/office/drawing/2014/main" id="{0922B463-568C-E456-8F89-94EECD6E6C67}"/>
                  </a:ext>
                </a:extLst>
              </p:cNvPr>
              <p:cNvSpPr/>
              <p:nvPr/>
            </p:nvSpPr>
            <p:spPr>
              <a:xfrm>
                <a:off x="2433529" y="2661584"/>
                <a:ext cx="3129961" cy="279821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22480D9-9AED-009F-7C74-D1E5B1B50A99}"/>
                  </a:ext>
                </a:extLst>
              </p:cNvPr>
              <p:cNvPicPr>
                <a:picLocks noChangeAspect="1"/>
              </p:cNvPicPr>
              <p:nvPr/>
            </p:nvPicPr>
            <p:blipFill rotWithShape="1">
              <a:blip r:embed="rId3">
                <a:extLst>
                  <a:ext uri="{28A0092B-C50C-407E-A947-70E740481C1C}">
                    <a14:useLocalDpi xmlns:a14="http://schemas.microsoft.com/office/drawing/2010/main" val="0"/>
                  </a:ext>
                </a:extLst>
              </a:blip>
              <a:srcRect t="15512" b="5676"/>
              <a:stretch/>
            </p:blipFill>
            <p:spPr>
              <a:xfrm>
                <a:off x="2534412" y="2892145"/>
                <a:ext cx="3005609" cy="2020188"/>
              </a:xfrm>
              <a:prstGeom prst="rect">
                <a:avLst/>
              </a:prstGeom>
              <a:ln>
                <a:noFill/>
              </a:ln>
            </p:spPr>
          </p:pic>
          <p:sp>
            <p:nvSpPr>
              <p:cNvPr id="12" name="TextBox 11">
                <a:extLst>
                  <a:ext uri="{FF2B5EF4-FFF2-40B4-BE49-F238E27FC236}">
                    <a16:creationId xmlns:a16="http://schemas.microsoft.com/office/drawing/2014/main" id="{98BBA63F-D2F9-8CAF-2A22-7DA5C5846924}"/>
                  </a:ext>
                </a:extLst>
              </p:cNvPr>
              <p:cNvSpPr txBox="1"/>
              <p:nvPr/>
            </p:nvSpPr>
            <p:spPr>
              <a:xfrm>
                <a:off x="2453408" y="2254021"/>
                <a:ext cx="3129961" cy="369332"/>
              </a:xfrm>
              <a:prstGeom prst="rect">
                <a:avLst/>
              </a:prstGeom>
              <a:solidFill>
                <a:schemeClr val="tx1"/>
              </a:solidFill>
            </p:spPr>
            <p:txBody>
              <a:bodyPr wrap="square" rtlCol="0">
                <a:spAutoFit/>
              </a:bodyPr>
              <a:lstStyle/>
              <a:p>
                <a:pPr algn="ct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Cleckley/Hare Prototype</a:t>
                </a:r>
              </a:p>
            </p:txBody>
          </p:sp>
        </p:grpSp>
        <p:pic>
          <p:nvPicPr>
            <p:cNvPr id="6" name="Picture 5">
              <a:extLst>
                <a:ext uri="{FF2B5EF4-FFF2-40B4-BE49-F238E27FC236}">
                  <a16:creationId xmlns:a16="http://schemas.microsoft.com/office/drawing/2014/main" id="{AC325F8C-D394-F47C-C15C-F5AC0BFBCF37}"/>
                </a:ext>
              </a:extLst>
            </p:cNvPr>
            <p:cNvPicPr>
              <a:picLocks noChangeAspect="1"/>
            </p:cNvPicPr>
            <p:nvPr/>
          </p:nvPicPr>
          <p:blipFill>
            <a:blip r:embed="rId4"/>
            <a:stretch>
              <a:fillRect/>
            </a:stretch>
          </p:blipFill>
          <p:spPr>
            <a:xfrm>
              <a:off x="2466163" y="4222074"/>
              <a:ext cx="663643" cy="1027725"/>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2" descr="The Mask of Sanity: An Attempt to Clarify Some Issues about the So-Called  Psychopathic: Cleckley, Hervey: 9781614277828: Books - Amazon.ca">
              <a:extLst>
                <a:ext uri="{FF2B5EF4-FFF2-40B4-BE49-F238E27FC236}">
                  <a16:creationId xmlns:a16="http://schemas.microsoft.com/office/drawing/2014/main" id="{998D2109-B02C-0489-A365-FC940004852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863" y="4225197"/>
              <a:ext cx="685150" cy="102772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1C4E7D0D-62FD-6AE7-61D0-16304412D726}"/>
              </a:ext>
            </a:extLst>
          </p:cNvPr>
          <p:cNvPicPr>
            <a:picLocks noChangeAspect="1"/>
          </p:cNvPicPr>
          <p:nvPr/>
        </p:nvPicPr>
        <p:blipFill>
          <a:blip r:embed="rId6"/>
          <a:stretch>
            <a:fillRect/>
          </a:stretch>
        </p:blipFill>
        <p:spPr>
          <a:xfrm>
            <a:off x="4078293" y="2618914"/>
            <a:ext cx="3418344" cy="3785651"/>
          </a:xfrm>
          <a:prstGeom prst="rect">
            <a:avLst/>
          </a:prstGeom>
          <a:ln>
            <a:solidFill>
              <a:schemeClr val="tx1"/>
            </a:solidFill>
          </a:ln>
          <a:effectLst>
            <a:outerShdw blurRad="50800" dist="38100" dir="2700000" algn="tl" rotWithShape="0">
              <a:prstClr val="black">
                <a:alpha val="40000"/>
              </a:prstClr>
            </a:outerShdw>
          </a:effectLst>
        </p:spPr>
      </p:pic>
      <p:cxnSp>
        <p:nvCxnSpPr>
          <p:cNvPr id="25" name="Straight Connector 24">
            <a:extLst>
              <a:ext uri="{FF2B5EF4-FFF2-40B4-BE49-F238E27FC236}">
                <a16:creationId xmlns:a16="http://schemas.microsoft.com/office/drawing/2014/main" id="{BC0EB8FB-1889-B06D-D965-2B826EB821EA}"/>
              </a:ext>
            </a:extLst>
          </p:cNvPr>
          <p:cNvCxnSpPr>
            <a:cxnSpLocks/>
          </p:cNvCxnSpPr>
          <p:nvPr/>
        </p:nvCxnSpPr>
        <p:spPr>
          <a:xfrm>
            <a:off x="4251993" y="3630664"/>
            <a:ext cx="3549444" cy="0"/>
          </a:xfrm>
          <a:prstGeom prst="line">
            <a:avLst/>
          </a:prstGeom>
          <a:ln w="38100">
            <a:solidFill>
              <a:srgbClr val="FF0000">
                <a:alpha val="59925"/>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2F039C1-52AF-7457-FBC9-FE93F449ADA6}"/>
              </a:ext>
            </a:extLst>
          </p:cNvPr>
          <p:cNvCxnSpPr>
            <a:cxnSpLocks/>
          </p:cNvCxnSpPr>
          <p:nvPr/>
        </p:nvCxnSpPr>
        <p:spPr>
          <a:xfrm>
            <a:off x="4251993" y="3842059"/>
            <a:ext cx="3549444" cy="0"/>
          </a:xfrm>
          <a:prstGeom prst="line">
            <a:avLst/>
          </a:prstGeom>
          <a:ln w="38100">
            <a:solidFill>
              <a:srgbClr val="FF0000">
                <a:alpha val="59925"/>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1B52D0-52D0-F5FC-1601-9A33ACA20D8A}"/>
              </a:ext>
            </a:extLst>
          </p:cNvPr>
          <p:cNvCxnSpPr>
            <a:cxnSpLocks/>
          </p:cNvCxnSpPr>
          <p:nvPr/>
        </p:nvCxnSpPr>
        <p:spPr>
          <a:xfrm>
            <a:off x="4251993" y="4004291"/>
            <a:ext cx="3549444" cy="0"/>
          </a:xfrm>
          <a:prstGeom prst="line">
            <a:avLst/>
          </a:prstGeom>
          <a:ln w="38100">
            <a:solidFill>
              <a:srgbClr val="FF0000">
                <a:alpha val="59925"/>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57F3143-4EA6-9C73-A303-B727D6301C8C}"/>
              </a:ext>
            </a:extLst>
          </p:cNvPr>
          <p:cNvCxnSpPr>
            <a:cxnSpLocks/>
          </p:cNvCxnSpPr>
          <p:nvPr/>
        </p:nvCxnSpPr>
        <p:spPr>
          <a:xfrm>
            <a:off x="4251993" y="4382833"/>
            <a:ext cx="3549444" cy="0"/>
          </a:xfrm>
          <a:prstGeom prst="line">
            <a:avLst/>
          </a:prstGeom>
          <a:ln w="38100">
            <a:solidFill>
              <a:srgbClr val="FF0000">
                <a:alpha val="59925"/>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613F75-213F-0B31-AF6F-5D05AE1D19FD}"/>
              </a:ext>
            </a:extLst>
          </p:cNvPr>
          <p:cNvCxnSpPr>
            <a:cxnSpLocks/>
          </p:cNvCxnSpPr>
          <p:nvPr/>
        </p:nvCxnSpPr>
        <p:spPr>
          <a:xfrm>
            <a:off x="4251993" y="5125168"/>
            <a:ext cx="3549444" cy="0"/>
          </a:xfrm>
          <a:prstGeom prst="line">
            <a:avLst/>
          </a:prstGeom>
          <a:ln w="38100">
            <a:solidFill>
              <a:srgbClr val="FF0000">
                <a:alpha val="59925"/>
              </a:srgb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9C9E0A9-63D3-AD6B-9C52-48D7EDCEFBD0}"/>
              </a:ext>
            </a:extLst>
          </p:cNvPr>
          <p:cNvSpPr txBox="1"/>
          <p:nvPr/>
        </p:nvSpPr>
        <p:spPr>
          <a:xfrm>
            <a:off x="7801437" y="2591978"/>
            <a:ext cx="4210941" cy="3785652"/>
          </a:xfrm>
          <a:prstGeom prst="rect">
            <a:avLst/>
          </a:prstGeom>
          <a:solidFill>
            <a:schemeClr val="bg1"/>
          </a:solidFill>
          <a:ln>
            <a:solidFill>
              <a:schemeClr val="tx1"/>
            </a:solidFill>
          </a:ln>
        </p:spPr>
        <p:txBody>
          <a:bodyPr wrap="square" rtlCol="0">
            <a:spAutoFit/>
          </a:bodyPr>
          <a:lstStyle/>
          <a:p>
            <a:pPr algn="ctr"/>
            <a:r>
              <a:rPr lang="en-US" sz="2800" b="1" dirty="0">
                <a:latin typeface="Helvetica Neue" panose="02000503000000020004" pitchFamily="2" charset="0"/>
                <a:ea typeface="Helvetica Neue" panose="02000503000000020004" pitchFamily="2" charset="0"/>
                <a:cs typeface="Helvetica Neue" panose="02000503000000020004" pitchFamily="2" charset="0"/>
              </a:rPr>
              <a:t>Problem:</a:t>
            </a:r>
          </a:p>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If we disregard the traits that are associated with the misrepresented aspects of the Cleckley-Hare prototype, we end up with a prototype that is </a:t>
            </a: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utterly trivial</a:t>
            </a:r>
            <a:r>
              <a:rPr lang="en-US" sz="2400" dirty="0">
                <a:latin typeface="Helvetica Neue" panose="02000503000000020004" pitchFamily="2" charset="0"/>
                <a:ea typeface="Helvetica Neue" panose="02000503000000020004" pitchFamily="2" charset="0"/>
                <a:cs typeface="Helvetica Neue" panose="02000503000000020004" pitchFamily="2" charset="0"/>
              </a:rPr>
              <a:t> – and not abnormal – from a psychological perspective… </a:t>
            </a:r>
          </a:p>
        </p:txBody>
      </p:sp>
    </p:spTree>
    <p:extLst>
      <p:ext uri="{BB962C8B-B14F-4D97-AF65-F5344CB8AC3E}">
        <p14:creationId xmlns:p14="http://schemas.microsoft.com/office/powerpoint/2010/main" val="28053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669D7-DA4A-219B-98A0-7195CC6BC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5CF27-898B-A9B8-9B52-BB82608F03FE}"/>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B53E1218-8545-3130-A751-DEBF196E9BE6}"/>
              </a:ext>
            </a:extLst>
          </p:cNvPr>
          <p:cNvSpPr>
            <a:spLocks noGrp="1"/>
          </p:cNvSpPr>
          <p:nvPr>
            <p:ph idx="1"/>
          </p:nvPr>
        </p:nvSpPr>
        <p:spPr/>
        <p:txBody>
          <a:bodyPr>
            <a:normAutofit lnSpcReduction="10000"/>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Example of Taking a Wrong Cognitive Turn</a:t>
            </a:r>
          </a:p>
          <a:p>
            <a:pPr algn="ctr"/>
            <a:r>
              <a:rPr lang="en-US" sz="1800" i="1" dirty="0"/>
              <a:t>When a misread “Abductive Trigger” leads science astray...</a:t>
            </a:r>
          </a:p>
          <a:p>
            <a:pPr marL="457200" indent="-457200">
              <a:buFont typeface="Arial" panose="020B0604020202020204" pitchFamily="34" charset="0"/>
              <a:buChar char="•"/>
            </a:pPr>
            <a:endParaRPr lang="en-US" sz="1800" dirty="0"/>
          </a:p>
          <a:p>
            <a:pPr marL="514350" indent="-514350">
              <a:buFont typeface="Arial" panose="020B0604020202020204" pitchFamily="34" charset="0"/>
              <a:buChar char="•"/>
            </a:pPr>
            <a:r>
              <a:rPr lang="en-US" dirty="0"/>
              <a:t>Imagine </a:t>
            </a:r>
            <a:r>
              <a:rPr lang="en-US" dirty="0">
                <a:solidFill>
                  <a:srgbClr val="FF0000"/>
                </a:solidFill>
              </a:rPr>
              <a:t>two psychiatrists</a:t>
            </a:r>
            <a:r>
              <a:rPr lang="en-US" dirty="0"/>
              <a:t> assessing the same patient:</a:t>
            </a:r>
          </a:p>
          <a:p>
            <a:pPr marL="971550" lvl="1" indent="-514350">
              <a:buFont typeface="+mj-lt"/>
              <a:buAutoNum type="arabicPeriod"/>
            </a:pPr>
            <a:r>
              <a:rPr lang="en-US" dirty="0"/>
              <a:t>One sees substance-withdrawal symptoms = a straightforward diagnosis.</a:t>
            </a:r>
          </a:p>
          <a:p>
            <a:pPr marL="971550" lvl="1" indent="-514350">
              <a:buFont typeface="+mj-lt"/>
              <a:buAutoNum type="arabicPeriod"/>
            </a:pPr>
            <a:r>
              <a:rPr lang="en-US" dirty="0"/>
              <a:t>The other sees a new personality disorder, treating the case as a curiosity that demands a novel theory.</a:t>
            </a:r>
          </a:p>
          <a:p>
            <a:pPr marL="514350" indent="-514350">
              <a:buFont typeface="Arial" panose="020B0604020202020204" pitchFamily="34" charset="0"/>
              <a:buChar char="•"/>
            </a:pPr>
            <a:r>
              <a:rPr lang="en-US" dirty="0"/>
              <a:t>What if the </a:t>
            </a:r>
            <a:r>
              <a:rPr lang="en-US" dirty="0">
                <a:solidFill>
                  <a:srgbClr val="FF0000"/>
                </a:solidFill>
              </a:rPr>
              <a:t>first</a:t>
            </a:r>
            <a:r>
              <a:rPr lang="en-US" dirty="0"/>
              <a:t> psychiatrist is correct, the </a:t>
            </a:r>
            <a:r>
              <a:rPr lang="en-US" dirty="0">
                <a:solidFill>
                  <a:srgbClr val="FF0000"/>
                </a:solidFill>
              </a:rPr>
              <a:t>second</a:t>
            </a:r>
            <a:r>
              <a:rPr lang="en-US" dirty="0"/>
              <a:t> was wrong?</a:t>
            </a:r>
          </a:p>
          <a:p>
            <a:pPr marL="514350" indent="-514350">
              <a:buFont typeface="Arial" panose="020B0604020202020204" pitchFamily="34" charset="0"/>
              <a:buChar char="•"/>
            </a:pPr>
            <a:r>
              <a:rPr lang="en-US" dirty="0"/>
              <a:t>Parallel to psychopathy research: Researchers assume the Cleckley-Hare prototype reflects a genuine personality disorder.</a:t>
            </a:r>
          </a:p>
          <a:p>
            <a:pPr marL="514350" indent="-514350">
              <a:buFont typeface="Arial" panose="020B0604020202020204" pitchFamily="34" charset="0"/>
              <a:buChar char="•"/>
            </a:pPr>
            <a:r>
              <a:rPr lang="en-US" dirty="0"/>
              <a:t>But if this stereotype is itself misinterpreted, then decades of theorizing about psychopathy may be </a:t>
            </a:r>
            <a:r>
              <a:rPr lang="en-US" dirty="0">
                <a:solidFill>
                  <a:srgbClr val="FF0000"/>
                </a:solidFill>
              </a:rPr>
              <a:t>fundamentally misguided</a:t>
            </a:r>
            <a:r>
              <a:rPr lang="en-US" dirty="0"/>
              <a:t>.</a:t>
            </a:r>
          </a:p>
        </p:txBody>
      </p:sp>
    </p:spTree>
    <p:extLst>
      <p:ext uri="{BB962C8B-B14F-4D97-AF65-F5344CB8AC3E}">
        <p14:creationId xmlns:p14="http://schemas.microsoft.com/office/powerpoint/2010/main" val="2597780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5FB1-A987-5606-D39B-0EBA67FA1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E607B-8022-A4EA-2749-38F7A7A8B04F}"/>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0C444A1A-48B4-6103-7C88-3164244FF772}"/>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Misrepresentative Observations</a:t>
            </a:r>
          </a:p>
          <a:p>
            <a:pPr algn="ctr"/>
            <a:r>
              <a:rPr lang="en-US" sz="1800" i="1" dirty="0"/>
              <a:t>The bunk diagnosis of </a:t>
            </a:r>
            <a:r>
              <a:rPr lang="en-US" sz="1800" i="1" dirty="0">
                <a:hlinkClick r:id="rId3"/>
              </a:rPr>
              <a:t>Multiple Personality Disorder</a:t>
            </a:r>
            <a:r>
              <a:rPr lang="en-US" sz="1800" i="1" dirty="0"/>
              <a:t> is an infamous case where </a:t>
            </a:r>
            <a:r>
              <a:rPr lang="en-US" sz="1800" i="1" dirty="0">
                <a:solidFill>
                  <a:srgbClr val="FF0000"/>
                </a:solidFill>
              </a:rPr>
              <a:t>clinicians made misrepresentative observations</a:t>
            </a:r>
            <a:r>
              <a:rPr lang="en-US" sz="1800" i="1" dirty="0"/>
              <a:t>…</a:t>
            </a:r>
          </a:p>
          <a:p>
            <a:pPr marL="0" indent="0">
              <a:buNone/>
            </a:pPr>
            <a:endParaRPr lang="en-US" sz="3000" dirty="0">
              <a:latin typeface="Garamond" panose="02020404030301010803" pitchFamily="18" charset="0"/>
            </a:endParaRPr>
          </a:p>
        </p:txBody>
      </p:sp>
      <p:pic>
        <p:nvPicPr>
          <p:cNvPr id="3076" name="Picture 4" descr="What Is The Difference Between A Psychologist And A Psychiatrist?">
            <a:extLst>
              <a:ext uri="{FF2B5EF4-FFF2-40B4-BE49-F238E27FC236}">
                <a16:creationId xmlns:a16="http://schemas.microsoft.com/office/drawing/2014/main" id="{389FDCDB-A3CF-4038-3AE0-B8AA407D9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029" y="3239264"/>
            <a:ext cx="5987143" cy="336776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0CDC8682-4A96-2F6E-3308-2B543706502F}"/>
              </a:ext>
            </a:extLst>
          </p:cNvPr>
          <p:cNvGrpSpPr/>
          <p:nvPr/>
        </p:nvGrpSpPr>
        <p:grpSpPr>
          <a:xfrm>
            <a:off x="-498653" y="2514599"/>
            <a:ext cx="4569909" cy="3141933"/>
            <a:chOff x="-498653" y="2514599"/>
            <a:chExt cx="4569909" cy="3141933"/>
          </a:xfrm>
        </p:grpSpPr>
        <p:pic>
          <p:nvPicPr>
            <p:cNvPr id="25" name="Picture 24">
              <a:extLst>
                <a:ext uri="{FF2B5EF4-FFF2-40B4-BE49-F238E27FC236}">
                  <a16:creationId xmlns:a16="http://schemas.microsoft.com/office/drawing/2014/main" id="{1B55C576-075A-7D9F-E61E-C5FE23B1F1C3}"/>
                </a:ext>
              </a:extLst>
            </p:cNvPr>
            <p:cNvPicPr>
              <a:picLocks noChangeAspect="1"/>
            </p:cNvPicPr>
            <p:nvPr/>
          </p:nvPicPr>
          <p:blipFill>
            <a:blip r:embed="rId5">
              <a:biLevel thresh="75000"/>
            </a:blip>
            <a:stretch>
              <a:fillRect/>
            </a:stretch>
          </p:blipFill>
          <p:spPr>
            <a:xfrm>
              <a:off x="-498653" y="2514599"/>
              <a:ext cx="4569909" cy="3141933"/>
            </a:xfrm>
            <a:prstGeom prst="rect">
              <a:avLst/>
            </a:prstGeom>
          </p:spPr>
        </p:pic>
        <p:sp>
          <p:nvSpPr>
            <p:cNvPr id="30" name="TextBox 29">
              <a:extLst>
                <a:ext uri="{FF2B5EF4-FFF2-40B4-BE49-F238E27FC236}">
                  <a16:creationId xmlns:a16="http://schemas.microsoft.com/office/drawing/2014/main" id="{8DB17A6E-8AB8-39EF-FB7E-CBCE8D84CB3A}"/>
                </a:ext>
              </a:extLst>
            </p:cNvPr>
            <p:cNvSpPr txBox="1"/>
            <p:nvPr/>
          </p:nvSpPr>
          <p:spPr>
            <a:xfrm>
              <a:off x="127314" y="3369380"/>
              <a:ext cx="3265715" cy="1015663"/>
            </a:xfrm>
            <a:prstGeom prst="rect">
              <a:avLst/>
            </a:prstGeom>
            <a:noFill/>
          </p:spPr>
          <p:txBody>
            <a:bodyPr wrap="square" rtlCol="0">
              <a:spAutoFit/>
            </a:bodyPr>
            <a:lstStyle/>
            <a:p>
              <a:pPr algn="l"/>
              <a:r>
                <a:rPr lang="en-US" sz="2000" b="1" dirty="0">
                  <a:latin typeface="Helvetica Neue" panose="02000503000000020004" pitchFamily="2" charset="0"/>
                  <a:ea typeface="Helvetica Neue" panose="02000503000000020004" pitchFamily="2" charset="0"/>
                  <a:cs typeface="Helvetica Neue" panose="02000503000000020004" pitchFamily="2" charset="0"/>
                </a:rPr>
                <a:t>“Hmm.. she must have two different and separate personalities..!”</a:t>
              </a:r>
            </a:p>
          </p:txBody>
        </p:sp>
      </p:grpSp>
      <p:pic>
        <p:nvPicPr>
          <p:cNvPr id="31" name="Picture 30">
            <a:extLst>
              <a:ext uri="{FF2B5EF4-FFF2-40B4-BE49-F238E27FC236}">
                <a16:creationId xmlns:a16="http://schemas.microsoft.com/office/drawing/2014/main" id="{771A3584-FF6F-DBE5-8CB5-63A00B0B32B7}"/>
              </a:ext>
            </a:extLst>
          </p:cNvPr>
          <p:cNvPicPr>
            <a:picLocks noChangeAspect="1"/>
          </p:cNvPicPr>
          <p:nvPr/>
        </p:nvPicPr>
        <p:blipFill>
          <a:blip r:embed="rId6">
            <a:duotone>
              <a:schemeClr val="accent2">
                <a:shade val="45000"/>
                <a:satMod val="135000"/>
              </a:schemeClr>
              <a:prstClr val="white"/>
            </a:duotone>
          </a:blip>
          <a:stretch>
            <a:fillRect/>
          </a:stretch>
        </p:blipFill>
        <p:spPr>
          <a:xfrm>
            <a:off x="9380173" y="2776229"/>
            <a:ext cx="2735904" cy="2459800"/>
          </a:xfrm>
          <a:prstGeom prst="rect">
            <a:avLst/>
          </a:prstGeom>
        </p:spPr>
      </p:pic>
      <p:sp>
        <p:nvSpPr>
          <p:cNvPr id="32" name="TextBox 31">
            <a:extLst>
              <a:ext uri="{FF2B5EF4-FFF2-40B4-BE49-F238E27FC236}">
                <a16:creationId xmlns:a16="http://schemas.microsoft.com/office/drawing/2014/main" id="{7EF29E59-0D91-50AA-A773-49D9128EC5C9}"/>
              </a:ext>
            </a:extLst>
          </p:cNvPr>
          <p:cNvSpPr txBox="1"/>
          <p:nvPr/>
        </p:nvSpPr>
        <p:spPr>
          <a:xfrm>
            <a:off x="9804717" y="3193821"/>
            <a:ext cx="2387283" cy="1200329"/>
          </a:xfrm>
          <a:prstGeom prst="rect">
            <a:avLst/>
          </a:prstGeom>
          <a:noFill/>
        </p:spPr>
        <p:txBody>
          <a:bodyPr wrap="square" rtlCol="0">
            <a:spAutoFit/>
          </a:bodyPr>
          <a:lstStyle/>
          <a:p>
            <a:pPr algn="l"/>
            <a:r>
              <a:rPr lang="en-US" b="1" dirty="0">
                <a:latin typeface="Helvetica Neue" panose="02000503000000020004" pitchFamily="2" charset="0"/>
                <a:ea typeface="Helvetica Neue" panose="02000503000000020004" pitchFamily="2" charset="0"/>
                <a:cs typeface="Helvetica Neue" panose="02000503000000020004" pitchFamily="2" charset="0"/>
              </a:rPr>
              <a:t>“I feel like a completely different person when I get upset…”</a:t>
            </a:r>
          </a:p>
        </p:txBody>
      </p:sp>
    </p:spTree>
    <p:extLst>
      <p:ext uri="{BB962C8B-B14F-4D97-AF65-F5344CB8AC3E}">
        <p14:creationId xmlns:p14="http://schemas.microsoft.com/office/powerpoint/2010/main" val="2262348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A794B-3B20-B1EB-572E-4E0892939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7AA3D-9B72-2095-8294-BF571AB240AE}"/>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9C32E95C-239D-07F0-BA5F-9D51AC485B24}"/>
              </a:ext>
            </a:extLst>
          </p:cNvPr>
          <p:cNvSpPr>
            <a:spLocks noGrp="1"/>
          </p:cNvSpPr>
          <p:nvPr>
            <p:ph idx="1"/>
          </p:nvPr>
        </p:nvSpPr>
        <p:spPr/>
        <p:txBody>
          <a:bodyPr>
            <a:normAutofit/>
          </a:bodyPr>
          <a:lstStyle/>
          <a:p>
            <a:pPr marL="0" indent="0" algn="ctr">
              <a:buNone/>
            </a:pPr>
            <a:endParaRPr lang="en-US" sz="3200" dirty="0">
              <a:solidFill>
                <a:schemeClr val="tx2"/>
              </a:solidFill>
              <a:latin typeface="Agency FB" panose="020B0503020202020204" pitchFamily="34" charset="77"/>
            </a:endParaRPr>
          </a:p>
          <a:p>
            <a:pPr algn="ctr"/>
            <a:r>
              <a:rPr lang="en-US" sz="3200" b="1" dirty="0"/>
              <a:t>The Lucrative Business of “Being Wrong” </a:t>
            </a:r>
          </a:p>
          <a:p>
            <a:pPr algn="ctr"/>
            <a:r>
              <a:rPr lang="en-US" sz="1800" i="1" dirty="0"/>
              <a:t>Cleckley (and others) made a small fortune (and fame!) promoting the idea of “Multiple Personality Disorder”…</a:t>
            </a:r>
          </a:p>
          <a:p>
            <a:pPr marL="0" indent="0">
              <a:buNone/>
            </a:pPr>
            <a:endParaRPr lang="en-US" sz="3000" dirty="0">
              <a:latin typeface="Garamond" panose="02020404030301010803" pitchFamily="18" charset="0"/>
            </a:endParaRPr>
          </a:p>
        </p:txBody>
      </p:sp>
      <p:pic>
        <p:nvPicPr>
          <p:cNvPr id="8" name="Picture 7">
            <a:extLst>
              <a:ext uri="{FF2B5EF4-FFF2-40B4-BE49-F238E27FC236}">
                <a16:creationId xmlns:a16="http://schemas.microsoft.com/office/drawing/2014/main" id="{30FAA881-1685-7F56-2F86-2135FE6C399B}"/>
              </a:ext>
            </a:extLst>
          </p:cNvPr>
          <p:cNvPicPr>
            <a:picLocks noChangeAspect="1"/>
          </p:cNvPicPr>
          <p:nvPr/>
        </p:nvPicPr>
        <p:blipFill>
          <a:blip r:embed="rId3"/>
          <a:srcRect l="5143" t="3412" r="3714" b="2202"/>
          <a:stretch>
            <a:fillRect/>
          </a:stretch>
        </p:blipFill>
        <p:spPr>
          <a:xfrm>
            <a:off x="788749" y="2624498"/>
            <a:ext cx="2426329" cy="3559629"/>
          </a:xfrm>
          <a:prstGeom prst="rect">
            <a:avLst/>
          </a:prstGeom>
          <a:effectLst>
            <a:outerShdw blurRad="50800" dist="38100" dir="2700000" algn="tl" rotWithShape="0">
              <a:prstClr val="black">
                <a:alpha val="40000"/>
              </a:prstClr>
            </a:outerShdw>
          </a:effectLst>
        </p:spPr>
      </p:pic>
      <p:pic>
        <p:nvPicPr>
          <p:cNvPr id="3074" name="Picture 2" descr="Sybil by Flora Rheta Schreiber | Goodreads">
            <a:extLst>
              <a:ext uri="{FF2B5EF4-FFF2-40B4-BE49-F238E27FC236}">
                <a16:creationId xmlns:a16="http://schemas.microsoft.com/office/drawing/2014/main" id="{F650C892-3762-F402-CEEF-FF5E46370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347" y="2624498"/>
            <a:ext cx="2333805" cy="3559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0EC2B28-45E3-0C41-5168-6ED1ECD6BF23}"/>
              </a:ext>
            </a:extLst>
          </p:cNvPr>
          <p:cNvSpPr txBox="1"/>
          <p:nvPr/>
        </p:nvSpPr>
        <p:spPr>
          <a:xfrm>
            <a:off x="570271" y="6211669"/>
            <a:ext cx="2863284"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Thigpen &amp; Cleckley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5"/>
              </a:rPr>
              <a:t>1957</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8" name="TextBox 17">
            <a:extLst>
              <a:ext uri="{FF2B5EF4-FFF2-40B4-BE49-F238E27FC236}">
                <a16:creationId xmlns:a16="http://schemas.microsoft.com/office/drawing/2014/main" id="{E8A0EF9A-0CE3-285B-80B8-8B56AF0E89A5}"/>
              </a:ext>
            </a:extLst>
          </p:cNvPr>
          <p:cNvSpPr txBox="1"/>
          <p:nvPr/>
        </p:nvSpPr>
        <p:spPr>
          <a:xfrm>
            <a:off x="6459622" y="6211670"/>
            <a:ext cx="1865254" cy="369332"/>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Schreiber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6"/>
              </a:rPr>
              <a:t>1976</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5124" name="Picture 4" descr="The Three Faces of Eve - Wikipedia">
            <a:extLst>
              <a:ext uri="{FF2B5EF4-FFF2-40B4-BE49-F238E27FC236}">
                <a16:creationId xmlns:a16="http://schemas.microsoft.com/office/drawing/2014/main" id="{5E99F16A-FEE2-3E69-DCC3-4010C838F2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310" y="2622468"/>
            <a:ext cx="2400040" cy="35616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FBE601-8879-766C-983B-9B5B3C047307}"/>
              </a:ext>
            </a:extLst>
          </p:cNvPr>
          <p:cNvSpPr txBox="1"/>
          <p:nvPr/>
        </p:nvSpPr>
        <p:spPr>
          <a:xfrm>
            <a:off x="3433555" y="6213212"/>
            <a:ext cx="2515560" cy="553998"/>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Oscar-Winner in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8"/>
              </a:rPr>
              <a:t>1957</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(Joanne Woodward, Best Actress)</a:t>
            </a:r>
          </a:p>
        </p:txBody>
      </p:sp>
      <p:sp>
        <p:nvSpPr>
          <p:cNvPr id="5" name="TextBox 4">
            <a:extLst>
              <a:ext uri="{FF2B5EF4-FFF2-40B4-BE49-F238E27FC236}">
                <a16:creationId xmlns:a16="http://schemas.microsoft.com/office/drawing/2014/main" id="{A2C82BBC-51AE-EE59-227B-53875A6358C5}"/>
              </a:ext>
            </a:extLst>
          </p:cNvPr>
          <p:cNvSpPr txBox="1"/>
          <p:nvPr/>
        </p:nvSpPr>
        <p:spPr>
          <a:xfrm>
            <a:off x="8811596" y="6211669"/>
            <a:ext cx="2537554" cy="646331"/>
          </a:xfrm>
          <a:prstGeom prst="rect">
            <a:avLst/>
          </a:prstGeom>
          <a:noFill/>
        </p:spPr>
        <p:txBody>
          <a:bodyPr wrap="non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Series in </a:t>
            </a:r>
            <a:r>
              <a:rPr lang="en-US" dirty="0">
                <a:latin typeface="Helvetica Neue" panose="02000503000000020004" pitchFamily="2" charset="0"/>
                <a:ea typeface="Helvetica Neue" panose="02000503000000020004" pitchFamily="2" charset="0"/>
                <a:cs typeface="Helvetica Neue" panose="02000503000000020004" pitchFamily="2" charset="0"/>
                <a:hlinkClick r:id="rId9"/>
              </a:rPr>
              <a:t>1976</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Multiple</a:t>
            </a:r>
            <a:r>
              <a:rPr lang="en-US" i="1" dirty="0">
                <a:latin typeface="Helvetica Neue" panose="02000503000000020004" pitchFamily="2" charset="0"/>
                <a:ea typeface="Helvetica Neue" panose="02000503000000020004" pitchFamily="2" charset="0"/>
                <a:cs typeface="Helvetica Neue" panose="02000503000000020004" pitchFamily="2" charset="0"/>
              </a:rPr>
              <a:t> Emmy Awards</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B993DD57-D21F-4B5E-756F-8F80BD1DA068}"/>
              </a:ext>
            </a:extLst>
          </p:cNvPr>
          <p:cNvPicPr>
            <a:picLocks noChangeAspect="1"/>
          </p:cNvPicPr>
          <p:nvPr/>
        </p:nvPicPr>
        <p:blipFill>
          <a:blip r:embed="rId10"/>
          <a:stretch>
            <a:fillRect/>
          </a:stretch>
        </p:blipFill>
        <p:spPr>
          <a:xfrm>
            <a:off x="8979069" y="2608696"/>
            <a:ext cx="2424182" cy="3589201"/>
          </a:xfrm>
          <a:prstGeom prst="rect">
            <a:avLst/>
          </a:prstGeom>
        </p:spPr>
      </p:pic>
    </p:spTree>
    <p:extLst>
      <p:ext uri="{BB962C8B-B14F-4D97-AF65-F5344CB8AC3E}">
        <p14:creationId xmlns:p14="http://schemas.microsoft.com/office/powerpoint/2010/main" val="1294453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6957-B75F-6A1F-832F-F28C00779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2CE2E-91E9-4079-40EE-E9535C90FA60}"/>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6AD3F187-7CD2-1F35-8B47-D466F6D10626}"/>
              </a:ext>
            </a:extLst>
          </p:cNvPr>
          <p:cNvSpPr>
            <a:spLocks noGrp="1"/>
          </p:cNvSpPr>
          <p:nvPr>
            <p:ph idx="1"/>
          </p:nvPr>
        </p:nvSpPr>
        <p:spPr>
          <a:xfrm>
            <a:off x="82550" y="1054718"/>
            <a:ext cx="12020274" cy="5803281"/>
          </a:xfrm>
        </p:spPr>
        <p:txBody>
          <a:bodyPr vert="horz" lIns="91440" tIns="45720" rIns="91440" bIns="45720" rtlCol="0" anchor="t">
            <a:normAutofit/>
          </a:bodyPr>
          <a:lstStyle/>
          <a:p>
            <a:endParaRPr lang="en-US" dirty="0"/>
          </a:p>
          <a:p>
            <a:pPr algn="ctr"/>
            <a:r>
              <a:rPr lang="en-US" sz="3200" b="1" dirty="0"/>
              <a:t>3. The Concept is Redundant</a:t>
            </a:r>
          </a:p>
          <a:p>
            <a:pPr algn="ctr"/>
            <a:r>
              <a:rPr lang="en-US" sz="1800" i="1" dirty="0"/>
              <a:t>There are simpler ways to make sense of the Cleckley-Hare prototype…</a:t>
            </a:r>
            <a:endParaRPr lang="en-US" dirty="0"/>
          </a:p>
          <a:p>
            <a:pPr marL="342900" indent="-342900">
              <a:buFont typeface="Arial" panose="020B0604020202020204" pitchFamily="34" charset="0"/>
              <a:buChar char="•"/>
            </a:pPr>
            <a:endParaRPr lang="en-US" dirty="0"/>
          </a:p>
          <a:p>
            <a:pPr marL="457200" indent="-457200">
              <a:buFont typeface="Arial" panose="020B0604020202020204" pitchFamily="34" charset="0"/>
              <a:buChar char="•"/>
            </a:pPr>
            <a:r>
              <a:rPr lang="en-US" b="1" dirty="0"/>
              <a:t>Core Idea: </a:t>
            </a:r>
            <a:r>
              <a:rPr lang="en-US" dirty="0"/>
              <a:t>Psychopathy an unnecessarily complex explanation for something already understood in behavioral science.</a:t>
            </a:r>
          </a:p>
          <a:p>
            <a:pPr marL="457200" indent="-457200">
              <a:buFont typeface="Arial" panose="020B0604020202020204" pitchFamily="34" charset="0"/>
              <a:buChar char="•"/>
            </a:pPr>
            <a:r>
              <a:rPr lang="en-US" dirty="0"/>
              <a:t>This is not a new proposal: Scott Lilienfeld argued (</a:t>
            </a:r>
            <a:r>
              <a:rPr lang="en-US" dirty="0">
                <a:hlinkClick r:id="rId3"/>
              </a:rPr>
              <a:t>2019</a:t>
            </a:r>
            <a:r>
              <a:rPr lang="en-US" dirty="0"/>
              <a:t>; </a:t>
            </a:r>
            <a:r>
              <a:rPr lang="en-US" dirty="0">
                <a:hlinkClick r:id="rId4"/>
              </a:rPr>
              <a:t>2021</a:t>
            </a:r>
            <a:r>
              <a:rPr lang="en-US" dirty="0"/>
              <a:t>) that psychopathy might be an </a:t>
            </a:r>
            <a:r>
              <a:rPr lang="en-US" dirty="0">
                <a:solidFill>
                  <a:srgbClr val="FF0000"/>
                </a:solidFill>
              </a:rPr>
              <a:t>outlier</a:t>
            </a:r>
            <a:r>
              <a:rPr lang="en-US" dirty="0"/>
              <a:t> in normal personality psychology.</a:t>
            </a:r>
          </a:p>
          <a:p>
            <a:pPr marL="457200" indent="-457200">
              <a:buFont typeface="Arial" panose="020B0604020202020204" pitchFamily="34" charset="0"/>
              <a:buChar char="•"/>
            </a:pPr>
            <a:r>
              <a:rPr lang="en-US" b="1">
                <a:latin typeface="Helvetica Neue"/>
              </a:rPr>
              <a:t>Key Claim</a:t>
            </a:r>
            <a:r>
              <a:rPr lang="en-US">
                <a:latin typeface="Helvetica Neue"/>
              </a:rPr>
              <a:t>: </a:t>
            </a:r>
            <a:r>
              <a:rPr lang="en-US" dirty="0">
                <a:latin typeface="Helvetica Neue"/>
              </a:rPr>
              <a:t>When we review ”real life” examples of the psychopathy prototype, these can be explained by:</a:t>
            </a:r>
          </a:p>
          <a:p>
            <a:pPr marL="914400" lvl="1" indent="-457200">
              <a:buFont typeface="+mj-lt"/>
              <a:buAutoNum type="arabicPeriod"/>
            </a:pPr>
            <a:r>
              <a:rPr lang="en-US" dirty="0"/>
              <a:t>Established personality psychology, or</a:t>
            </a:r>
          </a:p>
          <a:p>
            <a:pPr marL="914400" lvl="1" indent="-457200">
              <a:buFont typeface="+mj-lt"/>
              <a:buAutoNum type="arabicPeriod"/>
            </a:pPr>
            <a:r>
              <a:rPr lang="en-US" dirty="0"/>
              <a:t>Existing mental health diagnoses</a:t>
            </a:r>
          </a:p>
          <a:p>
            <a:pPr lvl="1"/>
            <a:r>
              <a:rPr lang="en-US" dirty="0"/>
              <a:t>	(…or a combination of both)</a:t>
            </a:r>
          </a:p>
        </p:txBody>
      </p:sp>
    </p:spTree>
    <p:extLst>
      <p:ext uri="{BB962C8B-B14F-4D97-AF65-F5344CB8AC3E}">
        <p14:creationId xmlns:p14="http://schemas.microsoft.com/office/powerpoint/2010/main" val="496936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C3BF-E35A-2F69-FCD0-81B9F4B46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BEB09-0BA3-8AE4-452C-E5D7149B18BB}"/>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B6F30C15-091D-4550-8002-8ECB32020D75}"/>
              </a:ext>
            </a:extLst>
          </p:cNvPr>
          <p:cNvSpPr>
            <a:spLocks noGrp="1"/>
          </p:cNvSpPr>
          <p:nvPr>
            <p:ph idx="1"/>
          </p:nvPr>
        </p:nvSpPr>
        <p:spPr>
          <a:xfrm>
            <a:off x="82550" y="1054718"/>
            <a:ext cx="12020274" cy="5803281"/>
          </a:xfrm>
        </p:spPr>
        <p:txBody>
          <a:bodyPr>
            <a:normAutofit fontScale="92500" lnSpcReduction="20000"/>
          </a:bodyPr>
          <a:lstStyle/>
          <a:p>
            <a:endParaRPr lang="en-US" dirty="0"/>
          </a:p>
          <a:p>
            <a:pPr algn="ctr"/>
            <a:r>
              <a:rPr lang="en-US" sz="3200" b="1" dirty="0"/>
              <a:t>The Scientific Virtue of Simplicity</a:t>
            </a:r>
          </a:p>
          <a:p>
            <a:pPr algn="ctr"/>
            <a:r>
              <a:rPr lang="en-US" sz="1800" i="1" dirty="0"/>
              <a:t>If an explanation is unnecessarily complicated compared to its alternatives, scientists will deem the theory redundant.…</a:t>
            </a:r>
            <a:endParaRPr lang="en-US" dirty="0"/>
          </a:p>
          <a:p>
            <a:pPr marL="342900" indent="-342900">
              <a:buFont typeface="Arial" panose="020B0604020202020204" pitchFamily="34" charset="0"/>
              <a:buChar char="•"/>
            </a:pPr>
            <a:endParaRPr lang="en-US" dirty="0"/>
          </a:p>
          <a:p>
            <a:pPr marL="457200" indent="-457200">
              <a:buFont typeface="Arial" panose="020B0604020202020204" pitchFamily="34" charset="0"/>
              <a:buChar char="•"/>
            </a:pPr>
            <a:r>
              <a:rPr lang="en-US" b="1" dirty="0"/>
              <a:t>Core Problem: </a:t>
            </a:r>
            <a:r>
              <a:rPr lang="en-US" dirty="0"/>
              <a:t>Scientists prefer simpler, established explanations over new, more complex ones.</a:t>
            </a:r>
          </a:p>
          <a:p>
            <a:pPr marL="457200" indent="-457200">
              <a:buFont typeface="Arial" panose="020B0604020202020204" pitchFamily="34" charset="0"/>
              <a:buChar char="•"/>
            </a:pPr>
            <a:r>
              <a:rPr lang="en-US" dirty="0"/>
              <a:t>Simplicity is a </a:t>
            </a:r>
            <a:r>
              <a:rPr lang="en-US" dirty="0">
                <a:hlinkClick r:id="rId3"/>
              </a:rPr>
              <a:t>longstanding</a:t>
            </a:r>
            <a:r>
              <a:rPr lang="en-US" dirty="0"/>
              <a:t> scientific </a:t>
            </a:r>
            <a:r>
              <a:rPr lang="en-US" dirty="0">
                <a:solidFill>
                  <a:srgbClr val="FF0000"/>
                </a:solidFill>
              </a:rPr>
              <a:t>quality standard</a:t>
            </a:r>
            <a:r>
              <a:rPr lang="en-US" dirty="0"/>
              <a:t> in rational theorizing.</a:t>
            </a:r>
          </a:p>
          <a:p>
            <a:pPr marL="457200" indent="-457200">
              <a:buFont typeface="Arial" panose="020B0604020202020204" pitchFamily="34" charset="0"/>
              <a:buChar char="•"/>
            </a:pPr>
            <a:r>
              <a:rPr lang="en-US" dirty="0"/>
              <a:t>In practice, it means first asking whether existing theories already account for the observations.</a:t>
            </a:r>
          </a:p>
          <a:p>
            <a:pPr marL="457200" indent="-457200">
              <a:buFont typeface="Arial" panose="020B0604020202020204" pitchFamily="34" charset="0"/>
              <a:buChar char="•"/>
            </a:pPr>
            <a:r>
              <a:rPr lang="en-US" dirty="0"/>
              <a:t>Paul Meehl: “Do not concoct theories to explain facts already explained by an ensconced theory.” (</a:t>
            </a:r>
            <a:r>
              <a:rPr lang="en-US" dirty="0">
                <a:hlinkClick r:id="rId4"/>
              </a:rPr>
              <a:t>2002</a:t>
            </a:r>
            <a:r>
              <a:rPr lang="en-US" dirty="0"/>
              <a:t>)</a:t>
            </a:r>
          </a:p>
          <a:p>
            <a:pPr marL="457200" indent="-457200">
              <a:buFont typeface="Arial" panose="020B0604020202020204" pitchFamily="34" charset="0"/>
              <a:buChar char="•"/>
            </a:pPr>
            <a:r>
              <a:rPr lang="en-US" dirty="0"/>
              <a:t>Application to the previous example:</a:t>
            </a:r>
          </a:p>
          <a:p>
            <a:pPr marL="914400" lvl="1" indent="-457200">
              <a:buFont typeface="Arial" panose="020B0604020202020204" pitchFamily="34" charset="0"/>
              <a:buChar char="•"/>
            </a:pPr>
            <a:r>
              <a:rPr lang="en-US" b="1" dirty="0"/>
              <a:t>Psychiatrist 1: </a:t>
            </a:r>
            <a:r>
              <a:rPr lang="en-US" dirty="0"/>
              <a:t>follows the principle by explaining symptoms through well-established knowledge about substance withdrawal.</a:t>
            </a:r>
          </a:p>
          <a:p>
            <a:pPr marL="914400" lvl="1" indent="-457200">
              <a:buFont typeface="Arial" panose="020B0604020202020204" pitchFamily="34" charset="0"/>
              <a:buChar char="•"/>
            </a:pPr>
            <a:r>
              <a:rPr lang="en-US" b="1" dirty="0"/>
              <a:t>Psychiatrist 2: </a:t>
            </a:r>
            <a:r>
              <a:rPr lang="en-US" dirty="0"/>
              <a:t>violates the principle by inventing a novel personality disorder to explain facts already adequately explained.</a:t>
            </a:r>
          </a:p>
        </p:txBody>
      </p:sp>
    </p:spTree>
    <p:extLst>
      <p:ext uri="{BB962C8B-B14F-4D97-AF65-F5344CB8AC3E}">
        <p14:creationId xmlns:p14="http://schemas.microsoft.com/office/powerpoint/2010/main" val="990624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317B-E47B-529B-2BB1-1D2C0CBE1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BF622-2D22-6926-4988-C2F12F3B961F}"/>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D9BCC597-84F8-C74B-7DFD-BF394550CED7}"/>
              </a:ext>
            </a:extLst>
          </p:cNvPr>
          <p:cNvSpPr>
            <a:spLocks noGrp="1"/>
          </p:cNvSpPr>
          <p:nvPr>
            <p:ph idx="1"/>
          </p:nvPr>
        </p:nvSpPr>
        <p:spPr>
          <a:xfrm>
            <a:off x="82550" y="1054718"/>
            <a:ext cx="12020274" cy="5803281"/>
          </a:xfrm>
        </p:spPr>
        <p:txBody>
          <a:bodyPr>
            <a:normAutofit fontScale="92500" lnSpcReduction="10000"/>
          </a:bodyPr>
          <a:lstStyle/>
          <a:p>
            <a:endParaRPr lang="en-US" dirty="0"/>
          </a:p>
          <a:p>
            <a:pPr algn="ctr"/>
            <a:r>
              <a:rPr lang="en-US" sz="3200" b="1" dirty="0"/>
              <a:t>Cleckley’s Patient Vignettes</a:t>
            </a:r>
          </a:p>
          <a:p>
            <a:pPr algn="ctr"/>
            <a:r>
              <a:rPr lang="en-US" sz="1800" i="1" dirty="0"/>
              <a:t>There are 15 patient vignettes included in The Mask of Sanity; </a:t>
            </a:r>
            <a:r>
              <a:rPr lang="en-US" sz="1800" i="1" dirty="0">
                <a:solidFill>
                  <a:srgbClr val="FF0000"/>
                </a:solidFill>
              </a:rPr>
              <a:t>none of them instantiates the idea of psychopathy</a:t>
            </a:r>
            <a:r>
              <a:rPr lang="en-US" sz="1800" i="1" dirty="0"/>
              <a:t>…</a:t>
            </a:r>
            <a:endParaRPr lang="en-US" dirty="0"/>
          </a:p>
          <a:p>
            <a:pPr marL="342900" indent="-342900">
              <a:buFont typeface="Arial" panose="020B0604020202020204" pitchFamily="34" charset="0"/>
              <a:buChar char="•"/>
            </a:pPr>
            <a:endParaRPr lang="en-US" sz="2600" dirty="0"/>
          </a:p>
          <a:p>
            <a:pPr marL="514350" indent="-514350">
              <a:buFont typeface="+mj-lt"/>
              <a:buAutoNum type="arabicPeriod"/>
            </a:pPr>
            <a:r>
              <a:rPr lang="en-US" sz="2600" b="1" dirty="0"/>
              <a:t>Normal Personality (non-criminal): </a:t>
            </a:r>
            <a:r>
              <a:rPr lang="en-US" sz="2600" dirty="0"/>
              <a:t>Patients that are </a:t>
            </a:r>
            <a:r>
              <a:rPr lang="en-US" sz="2600" dirty="0">
                <a:solidFill>
                  <a:srgbClr val="FF0000"/>
                </a:solidFill>
              </a:rPr>
              <a:t>utterly normal</a:t>
            </a:r>
            <a:r>
              <a:rPr lang="en-US" sz="2600" dirty="0"/>
              <a:t> but may not have behaved in ways that complied with the social norms of upper-or middle-class life in the state of Georgia during the post−World War II era (</a:t>
            </a:r>
            <a:r>
              <a:rPr lang="en-US" sz="2600" dirty="0">
                <a:solidFill>
                  <a:schemeClr val="bg1"/>
                </a:solidFill>
                <a:highlight>
                  <a:srgbClr val="61A2A7"/>
                </a:highlight>
              </a:rPr>
              <a:t>five cases</a:t>
            </a:r>
            <a:r>
              <a:rPr lang="en-US" sz="2600" dirty="0"/>
              <a:t>: Roberta, Pierre, Anna, Milt, and Stanley).</a:t>
            </a:r>
          </a:p>
          <a:p>
            <a:pPr marL="514350" indent="-514350">
              <a:buFont typeface="+mj-lt"/>
              <a:buAutoNum type="arabicPeriod"/>
            </a:pPr>
            <a:r>
              <a:rPr lang="en-US" sz="2600" b="1" dirty="0"/>
              <a:t>Normal Personality (criminal): </a:t>
            </a:r>
            <a:r>
              <a:rPr lang="en-US" sz="2600" dirty="0"/>
              <a:t>Patients who are mostly </a:t>
            </a:r>
            <a:r>
              <a:rPr lang="en-US" sz="2600" dirty="0">
                <a:solidFill>
                  <a:srgbClr val="FF0000"/>
                </a:solidFill>
              </a:rPr>
              <a:t>petty criminals</a:t>
            </a:r>
            <a:r>
              <a:rPr lang="en-US" sz="2600" dirty="0"/>
              <a:t> often with unsavory personalities, but arguably with no clear indications of psychological abnormalities (</a:t>
            </a:r>
            <a:r>
              <a:rPr lang="en-US" sz="2600" dirty="0">
                <a:solidFill>
                  <a:schemeClr val="bg1"/>
                </a:solidFill>
                <a:highlight>
                  <a:srgbClr val="61A2A7"/>
                </a:highlight>
              </a:rPr>
              <a:t>two cases</a:t>
            </a:r>
            <a:r>
              <a:rPr lang="en-US" sz="2600" dirty="0"/>
              <a:t>: Tom and Gregory).</a:t>
            </a:r>
          </a:p>
          <a:p>
            <a:pPr marL="514350" indent="-514350">
              <a:buFont typeface="+mj-lt"/>
              <a:buAutoNum type="arabicPeriod"/>
            </a:pPr>
            <a:r>
              <a:rPr lang="en-US" sz="2600" b="1" dirty="0"/>
              <a:t>Other Mental Health Diagnoses: </a:t>
            </a:r>
            <a:r>
              <a:rPr lang="en-US" sz="2600" dirty="0"/>
              <a:t>Patients who have a long history of </a:t>
            </a:r>
            <a:r>
              <a:rPr lang="en-US" sz="2600" dirty="0">
                <a:solidFill>
                  <a:srgbClr val="FF0000"/>
                </a:solidFill>
              </a:rPr>
              <a:t>severe problems </a:t>
            </a:r>
            <a:r>
              <a:rPr lang="en-US" sz="2600" dirty="0"/>
              <a:t>with addiction, post-traumatic stress disorder (PTSD), homelessness, clinical depression, tertiary syphilis, suicide attempts and threats, and so on (</a:t>
            </a:r>
            <a:r>
              <a:rPr lang="en-US" sz="2600" dirty="0">
                <a:solidFill>
                  <a:schemeClr val="bg1"/>
                </a:solidFill>
                <a:highlight>
                  <a:srgbClr val="61A2A7"/>
                </a:highlight>
              </a:rPr>
              <a:t>eight cases</a:t>
            </a:r>
            <a:r>
              <a:rPr lang="en-US" sz="2600" dirty="0"/>
              <a:t>: Max, Arnold, George, Frank, Jack, Chester, Walter, and Joe).</a:t>
            </a:r>
          </a:p>
        </p:txBody>
      </p:sp>
      <p:pic>
        <p:nvPicPr>
          <p:cNvPr id="4" name="Picture 2" descr="The Mask of Sanity: An Attempt to Clarify Some Issues about the So-Called  Psychopathic: Cleckley, Hervey: 9781614277828: Books - Amazon.ca">
            <a:extLst>
              <a:ext uri="{FF2B5EF4-FFF2-40B4-BE49-F238E27FC236}">
                <a16:creationId xmlns:a16="http://schemas.microsoft.com/office/drawing/2014/main" id="{9CBB81A8-2EE7-F3F6-0C1D-70F208E4846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93910" y="1117550"/>
            <a:ext cx="608914" cy="913371"/>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6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59F57-842F-C59E-3066-DF8C1A625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D1392-E6C4-7928-E160-82F2B77CB5B1}"/>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992B97D8-19C8-541A-8926-A33479F24336}"/>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Summary</a:t>
            </a:r>
          </a:p>
          <a:p>
            <a:pPr algn="ctr"/>
            <a:r>
              <a:rPr lang="en-US" sz="1800" i="1" dirty="0"/>
              <a:t>Why it’s “reasonable” to believe that psychopathy might be a zombie idea…</a:t>
            </a:r>
            <a:endParaRPr lang="en-US" dirty="0"/>
          </a:p>
          <a:p>
            <a:pPr marL="457200" indent="-457200">
              <a:buFont typeface="Arial" panose="020B0604020202020204" pitchFamily="34" charset="0"/>
              <a:buChar char="•"/>
            </a:pPr>
            <a:endParaRPr lang="en-US" b="1" dirty="0"/>
          </a:p>
        </p:txBody>
      </p:sp>
      <p:sp>
        <p:nvSpPr>
          <p:cNvPr id="4" name="TextBox 3">
            <a:extLst>
              <a:ext uri="{FF2B5EF4-FFF2-40B4-BE49-F238E27FC236}">
                <a16:creationId xmlns:a16="http://schemas.microsoft.com/office/drawing/2014/main" id="{17C00BE3-4525-D177-6433-FCEEE254953C}"/>
              </a:ext>
            </a:extLst>
          </p:cNvPr>
          <p:cNvSpPr txBox="1"/>
          <p:nvPr/>
        </p:nvSpPr>
        <p:spPr>
          <a:xfrm>
            <a:off x="89176" y="6426271"/>
            <a:ext cx="8762335" cy="307777"/>
          </a:xfrm>
          <a:prstGeom prst="rect">
            <a:avLst/>
          </a:prstGeom>
          <a:noFill/>
        </p:spPr>
        <p:txBody>
          <a:bodyPr wrap="none" rtlCol="0">
            <a:spAutoFit/>
          </a:bodyPr>
          <a:lstStyle/>
          <a:p>
            <a:pPr algn="l"/>
            <a:r>
              <a:rPr lang="en-US" sz="1400" b="1" dirty="0">
                <a:latin typeface="Helvetica Neue" panose="02000503000000020004" pitchFamily="2" charset="0"/>
                <a:ea typeface="Helvetica Neue" panose="02000503000000020004" pitchFamily="2" charset="0"/>
                <a:cs typeface="Helvetica Neue" panose="02000503000000020004" pitchFamily="2" charset="0"/>
              </a:rPr>
              <a:t>NB: </a:t>
            </a:r>
            <a:r>
              <a:rPr lang="en-US" sz="1400" dirty="0">
                <a:latin typeface="Helvetica Neue" panose="02000503000000020004" pitchFamily="2" charset="0"/>
                <a:ea typeface="Helvetica Neue" panose="02000503000000020004" pitchFamily="2" charset="0"/>
                <a:cs typeface="Helvetica Neue" panose="02000503000000020004" pitchFamily="2" charset="0"/>
              </a:rPr>
              <a:t>This is (emphatically!) not the same as saying that we have “proven” that psychopathy is a zombie idea.</a:t>
            </a:r>
          </a:p>
        </p:txBody>
      </p:sp>
      <p:sp>
        <p:nvSpPr>
          <p:cNvPr id="5" name="Rectangle 4">
            <a:extLst>
              <a:ext uri="{FF2B5EF4-FFF2-40B4-BE49-F238E27FC236}">
                <a16:creationId xmlns:a16="http://schemas.microsoft.com/office/drawing/2014/main" id="{F1CCCDAD-82B1-1B96-6658-A57FD1E9BAC0}"/>
              </a:ext>
            </a:extLst>
          </p:cNvPr>
          <p:cNvSpPr/>
          <p:nvPr/>
        </p:nvSpPr>
        <p:spPr>
          <a:xfrm>
            <a:off x="69298" y="2556385"/>
            <a:ext cx="11993487" cy="818187"/>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Researchers have not presented any clear, replicated empirical evidence to show psychopathy “is real” (Larsen,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6" name="Rectangle 5">
            <a:extLst>
              <a:ext uri="{FF2B5EF4-FFF2-40B4-BE49-F238E27FC236}">
                <a16:creationId xmlns:a16="http://schemas.microsoft.com/office/drawing/2014/main" id="{BFEE49CA-96A1-5B05-E76C-07FAED672E08}"/>
              </a:ext>
            </a:extLst>
          </p:cNvPr>
          <p:cNvSpPr/>
          <p:nvPr/>
        </p:nvSpPr>
        <p:spPr>
          <a:xfrm>
            <a:off x="66233" y="3481747"/>
            <a:ext cx="11993487" cy="818187"/>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There are reasons to doubt whether any “particular” human being exists that properly “instantiate” the idea of psychopathy (e.g., the issue of “abductive trigger” and “redundancy”).</a:t>
            </a:r>
          </a:p>
        </p:txBody>
      </p:sp>
      <p:sp>
        <p:nvSpPr>
          <p:cNvPr id="7" name="Rectangle 6">
            <a:extLst>
              <a:ext uri="{FF2B5EF4-FFF2-40B4-BE49-F238E27FC236}">
                <a16:creationId xmlns:a16="http://schemas.microsoft.com/office/drawing/2014/main" id="{4DC73783-2669-989B-8C1A-B70F5F7E2BF1}"/>
              </a:ext>
            </a:extLst>
          </p:cNvPr>
          <p:cNvSpPr/>
          <p:nvPr/>
        </p:nvSpPr>
        <p:spPr>
          <a:xfrm>
            <a:off x="66233" y="4409362"/>
            <a:ext cx="11993487" cy="818187"/>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Reason #3:</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Researchers continue to frame psychopathy as an intuitively appealing idea despite the lack of clear evidence-based progress in the field.</a:t>
            </a:r>
          </a:p>
        </p:txBody>
      </p:sp>
      <p:sp>
        <p:nvSpPr>
          <p:cNvPr id="9" name="Rectangle 8">
            <a:extLst>
              <a:ext uri="{FF2B5EF4-FFF2-40B4-BE49-F238E27FC236}">
                <a16:creationId xmlns:a16="http://schemas.microsoft.com/office/drawing/2014/main" id="{665F16EF-5F83-90A5-2E30-E3E3F94967B6}"/>
              </a:ext>
            </a:extLst>
          </p:cNvPr>
          <p:cNvSpPr/>
          <p:nvPr/>
        </p:nvSpPr>
        <p:spPr>
          <a:xfrm>
            <a:off x="835742" y="5331507"/>
            <a:ext cx="11240295" cy="818187"/>
          </a:xfrm>
          <a:prstGeom prst="rect">
            <a:avLst/>
          </a:prstGeom>
          <a:solidFill>
            <a:schemeClr val="tx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Inference:</a:t>
            </a:r>
            <a:r>
              <a:rPr lang="en-CA" sz="20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Therefore, it’s reasonable to believe that psychopathy could turn out to be a zombie idea (i.e., an idea without a clear, instantiating “referent” in reality).</a:t>
            </a:r>
          </a:p>
        </p:txBody>
      </p:sp>
      <p:sp>
        <p:nvSpPr>
          <p:cNvPr id="10" name="Bent-Up Arrow 9">
            <a:extLst>
              <a:ext uri="{FF2B5EF4-FFF2-40B4-BE49-F238E27FC236}">
                <a16:creationId xmlns:a16="http://schemas.microsoft.com/office/drawing/2014/main" id="{458B8C0D-CE1F-89C5-5694-6C25E9AA5595}"/>
              </a:ext>
            </a:extLst>
          </p:cNvPr>
          <p:cNvSpPr/>
          <p:nvPr/>
        </p:nvSpPr>
        <p:spPr>
          <a:xfrm rot="5400000">
            <a:off x="67994" y="5352689"/>
            <a:ext cx="607177" cy="564814"/>
          </a:xfrm>
          <a:prstGeom prst="bentUpArrow">
            <a:avLst/>
          </a:prstGeom>
          <a:solidFill>
            <a:schemeClr val="tx1"/>
          </a:solidFill>
          <a:ln>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2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7FB93C1-3833-E121-D881-B0E1D27BC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E800A0-A1C2-9774-625D-F40F7DAF1CD3}"/>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Explaining the </a:t>
            </a:r>
            <a:br>
              <a:rPr lang="en-US" sz="6000" dirty="0">
                <a:solidFill>
                  <a:schemeClr val="bg1"/>
                </a:solidFill>
              </a:rPr>
            </a:br>
            <a:r>
              <a:rPr lang="en-US" sz="6000" dirty="0">
                <a:solidFill>
                  <a:schemeClr val="bg1"/>
                </a:solidFill>
              </a:rPr>
              <a:t>Lack of Evidence</a:t>
            </a:r>
          </a:p>
        </p:txBody>
      </p:sp>
      <p:sp>
        <p:nvSpPr>
          <p:cNvPr id="7" name="Rectangle 6">
            <a:extLst>
              <a:ext uri="{FF2B5EF4-FFF2-40B4-BE49-F238E27FC236}">
                <a16:creationId xmlns:a16="http://schemas.microsoft.com/office/drawing/2014/main" id="{4A8DDABC-5BFD-B3C1-6396-621D5A188C08}"/>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304266-0BED-9354-5F76-B2F0297DC530}"/>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210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5D9A-E802-F140-CF5D-8DC7988D0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E9503-0440-A718-BD91-91C682F02E83}"/>
              </a:ext>
            </a:extLst>
          </p:cNvPr>
          <p:cNvSpPr>
            <a:spLocks noGrp="1"/>
          </p:cNvSpPr>
          <p:nvPr>
            <p:ph type="title"/>
          </p:nvPr>
        </p:nvSpPr>
        <p:spPr/>
        <p:txBody>
          <a:bodyPr/>
          <a:lstStyle/>
          <a:p>
            <a:r>
              <a:rPr lang="en-US" dirty="0"/>
              <a:t>Psychopathy as a “Zombie” Idea:</a:t>
            </a:r>
          </a:p>
        </p:txBody>
      </p:sp>
      <p:sp>
        <p:nvSpPr>
          <p:cNvPr id="3" name="Content Placeholder 2">
            <a:extLst>
              <a:ext uri="{FF2B5EF4-FFF2-40B4-BE49-F238E27FC236}">
                <a16:creationId xmlns:a16="http://schemas.microsoft.com/office/drawing/2014/main" id="{016CCB14-DA6E-4D84-7D06-4638860CA305}"/>
              </a:ext>
            </a:extLst>
          </p:cNvPr>
          <p:cNvSpPr>
            <a:spLocks noGrp="1"/>
          </p:cNvSpPr>
          <p:nvPr>
            <p:ph idx="1"/>
          </p:nvPr>
        </p:nvSpPr>
        <p:spPr>
          <a:xfrm>
            <a:off x="82550" y="1054718"/>
            <a:ext cx="12020274" cy="5803281"/>
          </a:xfrm>
        </p:spPr>
        <p:txBody>
          <a:bodyPr>
            <a:normAutofit lnSpcReduction="10000"/>
          </a:bodyPr>
          <a:lstStyle/>
          <a:p>
            <a:endParaRPr lang="en-US" dirty="0"/>
          </a:p>
          <a:p>
            <a:pPr algn="ctr"/>
            <a:r>
              <a:rPr lang="en-US" sz="3200" b="1" dirty="0"/>
              <a:t>A Challenge for Future Researchers</a:t>
            </a:r>
          </a:p>
          <a:p>
            <a:pPr algn="ctr"/>
            <a:r>
              <a:rPr lang="en-US" sz="1800" i="1" dirty="0"/>
              <a:t> </a:t>
            </a:r>
            <a:endParaRPr lang="en-US" dirty="0"/>
          </a:p>
          <a:p>
            <a:pPr marL="342900" indent="-342900">
              <a:buFont typeface="Arial" panose="020B0604020202020204" pitchFamily="34" charset="0"/>
              <a:buChar char="•"/>
            </a:pPr>
            <a:r>
              <a:rPr lang="en-US" b="1" dirty="0"/>
              <a:t>Main Point: </a:t>
            </a:r>
            <a:r>
              <a:rPr lang="en-US" dirty="0"/>
              <a:t>The claim that psychopathy may be a “zombie idea” should be </a:t>
            </a:r>
            <a:r>
              <a:rPr lang="en-US" dirty="0">
                <a:solidFill>
                  <a:srgbClr val="FF0000"/>
                </a:solidFill>
              </a:rPr>
              <a:t>uncontroversial</a:t>
            </a:r>
            <a:r>
              <a:rPr lang="en-US" dirty="0"/>
              <a:t> because it is </a:t>
            </a:r>
            <a:r>
              <a:rPr lang="en-US" dirty="0">
                <a:solidFill>
                  <a:srgbClr val="FF0000"/>
                </a:solidFill>
              </a:rPr>
              <a:t>falsifiable</a:t>
            </a:r>
            <a:r>
              <a:rPr lang="en-US" dirty="0"/>
              <a:t>: critics can directly test it..!</a:t>
            </a:r>
          </a:p>
          <a:p>
            <a:pPr marL="342900" indent="-342900">
              <a:buFont typeface="Arial" panose="020B0604020202020204" pitchFamily="34" charset="0"/>
              <a:buChar char="•"/>
            </a:pPr>
            <a:r>
              <a:rPr lang="en-US" b="1" dirty="0"/>
              <a:t>The Central Challenge: </a:t>
            </a:r>
            <a:r>
              <a:rPr lang="en-US" dirty="0"/>
              <a:t>To refute the zombie-explanation, one must simply </a:t>
            </a:r>
            <a:r>
              <a:rPr lang="en-US" dirty="0">
                <a:solidFill>
                  <a:srgbClr val="FF0000"/>
                </a:solidFill>
              </a:rPr>
              <a:t>present a clear, real-world case </a:t>
            </a:r>
            <a:r>
              <a:rPr lang="en-US" dirty="0"/>
              <a:t>of a truly psychopathic person:</a:t>
            </a:r>
          </a:p>
          <a:p>
            <a:pPr marL="914400" lvl="1" indent="-457200">
              <a:buFont typeface="+mj-lt"/>
              <a:buAutoNum type="arabicPeriod"/>
            </a:pPr>
            <a:r>
              <a:rPr lang="en-US" dirty="0"/>
              <a:t>Someone who unequivocally fits the full prototypical description (e.g., profound moral blindness, absence of emotion, impulsivity).</a:t>
            </a:r>
          </a:p>
          <a:p>
            <a:pPr marL="914400" lvl="1" indent="-457200">
              <a:buFont typeface="+mj-lt"/>
              <a:buAutoNum type="arabicPeriod"/>
            </a:pPr>
            <a:r>
              <a:rPr lang="en-US" dirty="0"/>
              <a:t>And for whom no simpler or better-established explanation of their behavior or personality is plausible.</a:t>
            </a:r>
          </a:p>
          <a:p>
            <a:pPr marL="342900" indent="-342900">
              <a:buFont typeface="Arial" panose="020B0604020202020204" pitchFamily="34" charset="0"/>
              <a:buChar char="•"/>
            </a:pPr>
            <a:r>
              <a:rPr lang="en-US" b="1" dirty="0"/>
              <a:t>Implication: </a:t>
            </a:r>
            <a:r>
              <a:rPr lang="en-US" dirty="0"/>
              <a:t>If psychopathy genuinely exists as a distinct clinical entity – and purportedly affects ~1% of the population – it should be straightforward to identify such an unequivocal case.</a:t>
            </a:r>
          </a:p>
        </p:txBody>
      </p:sp>
    </p:spTree>
    <p:extLst>
      <p:ext uri="{BB962C8B-B14F-4D97-AF65-F5344CB8AC3E}">
        <p14:creationId xmlns:p14="http://schemas.microsoft.com/office/powerpoint/2010/main" val="129352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5849C6F-7F1F-7431-315F-BA032A323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9998A-3494-8950-CD55-F536B08AA44B}"/>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Objections</a:t>
            </a:r>
          </a:p>
        </p:txBody>
      </p:sp>
      <p:sp>
        <p:nvSpPr>
          <p:cNvPr id="7" name="Rectangle 6">
            <a:extLst>
              <a:ext uri="{FF2B5EF4-FFF2-40B4-BE49-F238E27FC236}">
                <a16:creationId xmlns:a16="http://schemas.microsoft.com/office/drawing/2014/main" id="{452D757B-32BF-AABD-0820-031F2470894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9F60D9-ADB1-5BF6-45AB-907B43EED352}"/>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061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86E96-E127-5A61-ED58-F319EF328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C80F1-06A2-5A3B-93F5-D0F4CED1098C}"/>
              </a:ext>
            </a:extLst>
          </p:cNvPr>
          <p:cNvSpPr>
            <a:spLocks noGrp="1"/>
          </p:cNvSpPr>
          <p:nvPr>
            <p:ph type="title"/>
          </p:nvPr>
        </p:nvSpPr>
        <p:spPr/>
        <p:txBody>
          <a:bodyPr/>
          <a:lstStyle/>
          <a:p>
            <a:r>
              <a:rPr lang="en-US" dirty="0"/>
              <a:t>Objections:</a:t>
            </a:r>
          </a:p>
        </p:txBody>
      </p:sp>
      <p:sp>
        <p:nvSpPr>
          <p:cNvPr id="3" name="Content Placeholder 2">
            <a:extLst>
              <a:ext uri="{FF2B5EF4-FFF2-40B4-BE49-F238E27FC236}">
                <a16:creationId xmlns:a16="http://schemas.microsoft.com/office/drawing/2014/main" id="{35E86DEE-B35B-3E87-5258-72D93DA0A4C6}"/>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Two Objections to the “Zombie” Idea Perspective</a:t>
            </a:r>
          </a:p>
          <a:p>
            <a:pPr algn="ctr"/>
            <a:r>
              <a:rPr lang="en-US" sz="1800" i="1" dirty="0"/>
              <a:t> </a:t>
            </a:r>
            <a:endParaRPr lang="en-US" dirty="0"/>
          </a:p>
          <a:p>
            <a:pPr marL="342900" indent="-342900">
              <a:buFont typeface="Arial" panose="020B0604020202020204" pitchFamily="34" charset="0"/>
              <a:buChar char="•"/>
            </a:pPr>
            <a:endParaRPr lang="en-US" dirty="0"/>
          </a:p>
        </p:txBody>
      </p:sp>
      <p:grpSp>
        <p:nvGrpSpPr>
          <p:cNvPr id="20" name="Group 19">
            <a:extLst>
              <a:ext uri="{FF2B5EF4-FFF2-40B4-BE49-F238E27FC236}">
                <a16:creationId xmlns:a16="http://schemas.microsoft.com/office/drawing/2014/main" id="{E73F9A5C-BD4C-6B13-5C14-E88D0E0C94C4}"/>
              </a:ext>
            </a:extLst>
          </p:cNvPr>
          <p:cNvGrpSpPr/>
          <p:nvPr/>
        </p:nvGrpSpPr>
        <p:grpSpPr>
          <a:xfrm>
            <a:off x="1720645" y="2533882"/>
            <a:ext cx="4019367" cy="3422604"/>
            <a:chOff x="1720645" y="2533882"/>
            <a:chExt cx="4019367" cy="3422604"/>
          </a:xfrm>
        </p:grpSpPr>
        <p:grpSp>
          <p:nvGrpSpPr>
            <p:cNvPr id="4" name="Group 3">
              <a:extLst>
                <a:ext uri="{FF2B5EF4-FFF2-40B4-BE49-F238E27FC236}">
                  <a16:creationId xmlns:a16="http://schemas.microsoft.com/office/drawing/2014/main" id="{5D4578D1-F0ED-65A0-E146-0A056DECC951}"/>
                </a:ext>
              </a:extLst>
            </p:cNvPr>
            <p:cNvGrpSpPr/>
            <p:nvPr/>
          </p:nvGrpSpPr>
          <p:grpSpPr>
            <a:xfrm>
              <a:off x="1720645" y="2533882"/>
              <a:ext cx="4011594" cy="3422604"/>
              <a:chOff x="3683526" y="2428268"/>
              <a:chExt cx="4011594" cy="3422604"/>
            </a:xfrm>
          </p:grpSpPr>
          <p:grpSp>
            <p:nvGrpSpPr>
              <p:cNvPr id="5" name="Group 4">
                <a:extLst>
                  <a:ext uri="{FF2B5EF4-FFF2-40B4-BE49-F238E27FC236}">
                    <a16:creationId xmlns:a16="http://schemas.microsoft.com/office/drawing/2014/main" id="{68282453-3288-B1CE-9541-C206019FAD0E}"/>
                  </a:ext>
                </a:extLst>
              </p:cNvPr>
              <p:cNvGrpSpPr/>
              <p:nvPr/>
            </p:nvGrpSpPr>
            <p:grpSpPr>
              <a:xfrm>
                <a:off x="3683526" y="2428268"/>
                <a:ext cx="4001655" cy="3051425"/>
                <a:chOff x="251845" y="2938409"/>
                <a:chExt cx="4001655" cy="3051425"/>
              </a:xfrm>
            </p:grpSpPr>
            <p:sp>
              <p:nvSpPr>
                <p:cNvPr id="7" name="Rectangle 6">
                  <a:extLst>
                    <a:ext uri="{FF2B5EF4-FFF2-40B4-BE49-F238E27FC236}">
                      <a16:creationId xmlns:a16="http://schemas.microsoft.com/office/drawing/2014/main" id="{444C8486-9B0C-67CF-D95D-060440D6D356}"/>
                    </a:ext>
                  </a:extLst>
                </p:cNvPr>
                <p:cNvSpPr/>
                <p:nvPr/>
              </p:nvSpPr>
              <p:spPr>
                <a:xfrm>
                  <a:off x="251845" y="3523180"/>
                  <a:ext cx="4001655"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3F1514-AC21-BB5D-0C97-9995FB0DE9E6}"/>
                    </a:ext>
                  </a:extLst>
                </p:cNvPr>
                <p:cNvSpPr/>
                <p:nvPr/>
              </p:nvSpPr>
              <p:spPr>
                <a:xfrm>
                  <a:off x="251845" y="2938409"/>
                  <a:ext cx="4001655"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Serial Killers Are “Real” Psychopaths</a:t>
                  </a:r>
                </a:p>
              </p:txBody>
            </p:sp>
          </p:grpSp>
          <p:sp>
            <p:nvSpPr>
              <p:cNvPr id="6" name="TextBox 5">
                <a:extLst>
                  <a:ext uri="{FF2B5EF4-FFF2-40B4-BE49-F238E27FC236}">
                    <a16:creationId xmlns:a16="http://schemas.microsoft.com/office/drawing/2014/main" id="{F14C691C-29D3-8F3E-D6CB-1BDA31A0CF45}"/>
                  </a:ext>
                </a:extLst>
              </p:cNvPr>
              <p:cNvSpPr txBox="1"/>
              <p:nvPr/>
            </p:nvSpPr>
            <p:spPr>
              <a:xfrm>
                <a:off x="3693465" y="5573873"/>
                <a:ext cx="4001655" cy="27699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Review: Larsen,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US" sz="1200" dirty="0">
                    <a:latin typeface="Helvetica Neue" panose="02000503000000020004" pitchFamily="2" charset="0"/>
                    <a:ea typeface="Helvetica Neue" panose="02000503000000020004" pitchFamily="2" charset="0"/>
                    <a:cs typeface="Helvetica Neue" panose="02000503000000020004" pitchFamily="2" charset="0"/>
                  </a:rPr>
                  <a:t>, p. 235-237</a:t>
                </a:r>
              </a:p>
            </p:txBody>
          </p:sp>
        </p:grpSp>
        <p:pic>
          <p:nvPicPr>
            <p:cNvPr id="9218" name="Picture 2" descr="The Women Taking Back Their Lives From Ted Bundy | by Sarah Weinman | GEN">
              <a:extLst>
                <a:ext uri="{FF2B5EF4-FFF2-40B4-BE49-F238E27FC236}">
                  <a16:creationId xmlns:a16="http://schemas.microsoft.com/office/drawing/2014/main" id="{1799D439-BA17-1F75-5C8C-6AC37755AD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966"/>
            <a:stretch>
              <a:fillRect/>
            </a:stretch>
          </p:blipFill>
          <p:spPr bwMode="auto">
            <a:xfrm>
              <a:off x="1732279" y="3118653"/>
              <a:ext cx="4007733"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C3B4154D-850E-B69F-63DD-AF66A9769946}"/>
              </a:ext>
            </a:extLst>
          </p:cNvPr>
          <p:cNvGrpSpPr/>
          <p:nvPr/>
        </p:nvGrpSpPr>
        <p:grpSpPr>
          <a:xfrm>
            <a:off x="6486053" y="2533882"/>
            <a:ext cx="4011594" cy="3422604"/>
            <a:chOff x="6486053" y="2533882"/>
            <a:chExt cx="4011594" cy="3422604"/>
          </a:xfrm>
        </p:grpSpPr>
        <p:grpSp>
          <p:nvGrpSpPr>
            <p:cNvPr id="14" name="Group 13">
              <a:extLst>
                <a:ext uri="{FF2B5EF4-FFF2-40B4-BE49-F238E27FC236}">
                  <a16:creationId xmlns:a16="http://schemas.microsoft.com/office/drawing/2014/main" id="{81628E08-9FEE-BF64-EF3B-ED2171EA0A97}"/>
                </a:ext>
              </a:extLst>
            </p:cNvPr>
            <p:cNvGrpSpPr/>
            <p:nvPr/>
          </p:nvGrpSpPr>
          <p:grpSpPr>
            <a:xfrm>
              <a:off x="6486053" y="2533882"/>
              <a:ext cx="4011594" cy="3422604"/>
              <a:chOff x="3683526" y="2428268"/>
              <a:chExt cx="4011594" cy="3422604"/>
            </a:xfrm>
          </p:grpSpPr>
          <p:grpSp>
            <p:nvGrpSpPr>
              <p:cNvPr id="15" name="Group 14">
                <a:extLst>
                  <a:ext uri="{FF2B5EF4-FFF2-40B4-BE49-F238E27FC236}">
                    <a16:creationId xmlns:a16="http://schemas.microsoft.com/office/drawing/2014/main" id="{871BC458-1D4E-C223-30E2-D0D74872AA27}"/>
                  </a:ext>
                </a:extLst>
              </p:cNvPr>
              <p:cNvGrpSpPr/>
              <p:nvPr/>
            </p:nvGrpSpPr>
            <p:grpSpPr>
              <a:xfrm>
                <a:off x="3683526" y="2428268"/>
                <a:ext cx="4001655" cy="3051425"/>
                <a:chOff x="251845" y="2938409"/>
                <a:chExt cx="4001655" cy="3051425"/>
              </a:xfrm>
            </p:grpSpPr>
            <p:sp>
              <p:nvSpPr>
                <p:cNvPr id="17" name="Rectangle 16">
                  <a:extLst>
                    <a:ext uri="{FF2B5EF4-FFF2-40B4-BE49-F238E27FC236}">
                      <a16:creationId xmlns:a16="http://schemas.microsoft.com/office/drawing/2014/main" id="{BEEE1714-7810-D8B2-8083-AB1AAD951DBE}"/>
                    </a:ext>
                  </a:extLst>
                </p:cNvPr>
                <p:cNvSpPr/>
                <p:nvPr/>
              </p:nvSpPr>
              <p:spPr>
                <a:xfrm>
                  <a:off x="251845" y="3523180"/>
                  <a:ext cx="4001655"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D44E26-514E-C77F-0025-9FDC1630ACF2}"/>
                    </a:ext>
                  </a:extLst>
                </p:cNvPr>
                <p:cNvSpPr/>
                <p:nvPr/>
              </p:nvSpPr>
              <p:spPr>
                <a:xfrm>
                  <a:off x="251845" y="2938409"/>
                  <a:ext cx="4001655"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Some Positive Research Evidence</a:t>
                  </a:r>
                </a:p>
              </p:txBody>
            </p:sp>
          </p:grpSp>
          <p:sp>
            <p:nvSpPr>
              <p:cNvPr id="16" name="TextBox 15">
                <a:extLst>
                  <a:ext uri="{FF2B5EF4-FFF2-40B4-BE49-F238E27FC236}">
                    <a16:creationId xmlns:a16="http://schemas.microsoft.com/office/drawing/2014/main" id="{2B9F8D0A-0D8B-C7E7-F533-011F032406C1}"/>
                  </a:ext>
                </a:extLst>
              </p:cNvPr>
              <p:cNvSpPr txBox="1"/>
              <p:nvPr/>
            </p:nvSpPr>
            <p:spPr>
              <a:xfrm>
                <a:off x="3693465" y="5573873"/>
                <a:ext cx="4001655" cy="27699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Review: Larsen,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US" sz="1200" dirty="0">
                    <a:latin typeface="Helvetica Neue" panose="02000503000000020004" pitchFamily="2" charset="0"/>
                    <a:ea typeface="Helvetica Neue" panose="02000503000000020004" pitchFamily="2" charset="0"/>
                    <a:cs typeface="Helvetica Neue" panose="02000503000000020004" pitchFamily="2" charset="0"/>
                  </a:rPr>
                  <a:t>, p. 237-238</a:t>
                </a:r>
              </a:p>
            </p:txBody>
          </p:sp>
        </p:grpSp>
        <p:pic>
          <p:nvPicPr>
            <p:cNvPr id="9220" name="Picture 4" descr="Tips, Tours, and 8 Places to Go Panning for Gold in Alaska">
              <a:extLst>
                <a:ext uri="{FF2B5EF4-FFF2-40B4-BE49-F238E27FC236}">
                  <a16:creationId xmlns:a16="http://schemas.microsoft.com/office/drawing/2014/main" id="{F9EFC9BD-3230-A17D-380F-89EE755028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361"/>
            <a:stretch>
              <a:fillRect/>
            </a:stretch>
          </p:blipFill>
          <p:spPr bwMode="auto">
            <a:xfrm>
              <a:off x="6503765" y="3118654"/>
              <a:ext cx="3983943" cy="24666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44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939E5-E73E-A447-D71B-BA347AE3B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F31C8-A634-AC04-A13E-D296715767AB}"/>
              </a:ext>
            </a:extLst>
          </p:cNvPr>
          <p:cNvSpPr>
            <a:spLocks noGrp="1"/>
          </p:cNvSpPr>
          <p:nvPr>
            <p:ph type="title"/>
          </p:nvPr>
        </p:nvSpPr>
        <p:spPr/>
        <p:txBody>
          <a:bodyPr/>
          <a:lstStyle/>
          <a:p>
            <a:r>
              <a:rPr lang="en-US" dirty="0"/>
              <a:t>Objections:</a:t>
            </a:r>
          </a:p>
        </p:txBody>
      </p:sp>
      <p:sp>
        <p:nvSpPr>
          <p:cNvPr id="3" name="Content Placeholder 2">
            <a:extLst>
              <a:ext uri="{FF2B5EF4-FFF2-40B4-BE49-F238E27FC236}">
                <a16:creationId xmlns:a16="http://schemas.microsoft.com/office/drawing/2014/main" id="{B0220C9B-2912-133B-C843-8BFE2E360CD2}"/>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 </a:t>
            </a:r>
          </a:p>
          <a:p>
            <a:pPr algn="ctr"/>
            <a:r>
              <a:rPr lang="en-US" sz="1800" i="1" dirty="0"/>
              <a:t> </a:t>
            </a:r>
            <a:endParaRPr lang="en-US" dirty="0"/>
          </a:p>
          <a:p>
            <a:pPr marL="342900" indent="-34290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11B2B158-DDBD-410C-DB3E-84E9DDFF31AE}"/>
              </a:ext>
            </a:extLst>
          </p:cNvPr>
          <p:cNvSpPr/>
          <p:nvPr/>
        </p:nvSpPr>
        <p:spPr>
          <a:xfrm>
            <a:off x="69298" y="2320908"/>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Appeals to serial killers rely on anecdote, not science. These individuals have never been studied under controlled conditions, claims about their supposed lack of empathy or “moral colorblindness” remain speculative rather than empirically grounded.</a:t>
            </a:r>
          </a:p>
        </p:txBody>
      </p:sp>
      <p:sp>
        <p:nvSpPr>
          <p:cNvPr id="10" name="Rectangle 9">
            <a:extLst>
              <a:ext uri="{FF2B5EF4-FFF2-40B4-BE49-F238E27FC236}">
                <a16:creationId xmlns:a16="http://schemas.microsoft.com/office/drawing/2014/main" id="{A39558B6-7C1A-7A66-DFB4-3EC997C594BE}"/>
              </a:ext>
            </a:extLst>
          </p:cNvPr>
          <p:cNvSpPr/>
          <p:nvPr/>
        </p:nvSpPr>
        <p:spPr>
          <a:xfrm>
            <a:off x="69298" y="1148757"/>
            <a:ext cx="12013648" cy="10143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#1 – Serial Killers Are Real Psychopaths: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Serial killers appear to display hallmark traits associated with psychopathy, thus “instantiating” the idea.</a:t>
            </a:r>
          </a:p>
        </p:txBody>
      </p:sp>
      <p:sp>
        <p:nvSpPr>
          <p:cNvPr id="11" name="Rectangle 10">
            <a:extLst>
              <a:ext uri="{FF2B5EF4-FFF2-40B4-BE49-F238E27FC236}">
                <a16:creationId xmlns:a16="http://schemas.microsoft.com/office/drawing/2014/main" id="{C5ECC45A-24CB-CD4D-E5E0-EC5BED396531}"/>
              </a:ext>
            </a:extLst>
          </p:cNvPr>
          <p:cNvSpPr/>
          <p:nvPr/>
        </p:nvSpPr>
        <p:spPr>
          <a:xfrm>
            <a:off x="66233" y="3383919"/>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Research offers little evidence that serial killers uniformly fit psychopathy criteria. Hickey et al. (2018) found that only one of five well-known offenders (Ted Bundy) scored above the PCL-R threshold, indicating substantial heterogeneity among serial killers.</a:t>
            </a:r>
          </a:p>
        </p:txBody>
      </p:sp>
      <p:sp>
        <p:nvSpPr>
          <p:cNvPr id="12" name="Rectangle 11">
            <a:extLst>
              <a:ext uri="{FF2B5EF4-FFF2-40B4-BE49-F238E27FC236}">
                <a16:creationId xmlns:a16="http://schemas.microsoft.com/office/drawing/2014/main" id="{767DEED0-11C7-A988-CF26-A16CF3AB7E8F}"/>
              </a:ext>
            </a:extLst>
          </p:cNvPr>
          <p:cNvSpPr/>
          <p:nvPr/>
        </p:nvSpPr>
        <p:spPr>
          <a:xfrm>
            <a:off x="76172" y="4446930"/>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#3:</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Even Ted Bundy does not clearly exemplify psychopathy. Accounts describe emotional volatility and significant comorbid issues (alcohol misuse, </a:t>
            </a:r>
            <a:r>
              <a:rPr lang="en-CA" sz="20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necrophilic</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tendencies, possible delusional thinking), which may better explain his behaviour than an unvalidated personality disorder.</a:t>
            </a:r>
          </a:p>
        </p:txBody>
      </p:sp>
      <p:sp>
        <p:nvSpPr>
          <p:cNvPr id="13" name="Rectangle 12">
            <a:extLst>
              <a:ext uri="{FF2B5EF4-FFF2-40B4-BE49-F238E27FC236}">
                <a16:creationId xmlns:a16="http://schemas.microsoft.com/office/drawing/2014/main" id="{A2A2713D-0077-4C2E-95F1-734CE982E28F}"/>
              </a:ext>
            </a:extLst>
          </p:cNvPr>
          <p:cNvSpPr/>
          <p:nvPr/>
        </p:nvSpPr>
        <p:spPr>
          <a:xfrm>
            <a:off x="82550" y="5509941"/>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#4:</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Using serial killers as a defence of psychopathy underscores the construct’s limitations. Psychopathy is said to occur in about 1% of the population, yet serial homicide is extremely rare. If the best evidence for the construct rests on exceptional cases, its broader explanatory value is minimal.</a:t>
            </a:r>
          </a:p>
        </p:txBody>
      </p:sp>
    </p:spTree>
    <p:extLst>
      <p:ext uri="{BB962C8B-B14F-4D97-AF65-F5344CB8AC3E}">
        <p14:creationId xmlns:p14="http://schemas.microsoft.com/office/powerpoint/2010/main" val="23399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3A2F7-C97A-0568-8319-24304EB38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B5C4B-9B74-30EE-96AF-3F97089A382F}"/>
              </a:ext>
            </a:extLst>
          </p:cNvPr>
          <p:cNvSpPr>
            <a:spLocks noGrp="1"/>
          </p:cNvSpPr>
          <p:nvPr>
            <p:ph type="title"/>
          </p:nvPr>
        </p:nvSpPr>
        <p:spPr/>
        <p:txBody>
          <a:bodyPr/>
          <a:lstStyle/>
          <a:p>
            <a:r>
              <a:rPr lang="en-US" dirty="0"/>
              <a:t>Objections:</a:t>
            </a:r>
          </a:p>
        </p:txBody>
      </p:sp>
      <p:sp>
        <p:nvSpPr>
          <p:cNvPr id="3" name="Content Placeholder 2">
            <a:extLst>
              <a:ext uri="{FF2B5EF4-FFF2-40B4-BE49-F238E27FC236}">
                <a16:creationId xmlns:a16="http://schemas.microsoft.com/office/drawing/2014/main" id="{6E9D11F5-4F1B-0379-5977-F42D78E93850}"/>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t> </a:t>
            </a:r>
          </a:p>
          <a:p>
            <a:pPr algn="ctr"/>
            <a:r>
              <a:rPr lang="en-US" sz="1800" i="1" dirty="0"/>
              <a:t> </a:t>
            </a:r>
            <a:endParaRPr lang="en-US" dirty="0"/>
          </a:p>
          <a:p>
            <a:pPr marL="342900" indent="-34290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9AD900F9-5B9B-BEC2-8991-E5BD5B4244E6}"/>
              </a:ext>
            </a:extLst>
          </p:cNvPr>
          <p:cNvSpPr/>
          <p:nvPr/>
        </p:nvSpPr>
        <p:spPr>
          <a:xfrm>
            <a:off x="69298" y="2320908"/>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#1:</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The objection assumes that if a construct is not real, all studies should yield null results. This is mistaken: even in areas where the phenomenon being studied clearly does not exist (e.g.,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3"/>
              </a:rPr>
              <a:t>cold fusion</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experiments still occasionally produce significant findings.</a:t>
            </a:r>
          </a:p>
        </p:txBody>
      </p:sp>
      <p:sp>
        <p:nvSpPr>
          <p:cNvPr id="10" name="Rectangle 9">
            <a:extLst>
              <a:ext uri="{FF2B5EF4-FFF2-40B4-BE49-F238E27FC236}">
                <a16:creationId xmlns:a16="http://schemas.microsoft.com/office/drawing/2014/main" id="{32010AAF-5248-8135-2362-8F30C76DDF60}"/>
              </a:ext>
            </a:extLst>
          </p:cNvPr>
          <p:cNvSpPr/>
          <p:nvPr/>
        </p:nvSpPr>
        <p:spPr>
          <a:xfrm>
            <a:off x="69298" y="1148757"/>
            <a:ext cx="12013648" cy="101434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Objection #2 – Some Positive Evidence of Psychopathy:</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research is not only “null” findings: there’s some, albeit little positive evidence of the reality of the disorder.</a:t>
            </a:r>
          </a:p>
        </p:txBody>
      </p:sp>
      <p:sp>
        <p:nvSpPr>
          <p:cNvPr id="11" name="Rectangle 10">
            <a:extLst>
              <a:ext uri="{FF2B5EF4-FFF2-40B4-BE49-F238E27FC236}">
                <a16:creationId xmlns:a16="http://schemas.microsoft.com/office/drawing/2014/main" id="{885EFD8A-B384-147B-8F74-CD0FC543FC3E}"/>
              </a:ext>
            </a:extLst>
          </p:cNvPr>
          <p:cNvSpPr/>
          <p:nvPr/>
        </p:nvSpPr>
        <p:spPr>
          <a:xfrm>
            <a:off x="66233" y="3501903"/>
            <a:ext cx="11993487" cy="1014342"/>
          </a:xfrm>
          <a:prstGeom prst="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Response #2:</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Indeed, psychological research has substantial </a:t>
            </a:r>
            <a:r>
              <a:rPr lang="en-CA" sz="20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methodological and analytic flexibility</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rendering false-positive effects common. “Null fields” like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3"/>
              </a:rPr>
              <a:t>cold fusion</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4"/>
              </a:rPr>
              <a:t>homeopathy</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or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hlinkClick r:id="rId5"/>
              </a:rPr>
              <a:t>pre-cognition</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show that significant results can appear even when no real phenomenon is present.</a:t>
            </a:r>
          </a:p>
        </p:txBody>
      </p:sp>
    </p:spTree>
    <p:extLst>
      <p:ext uri="{BB962C8B-B14F-4D97-AF65-F5344CB8AC3E}">
        <p14:creationId xmlns:p14="http://schemas.microsoft.com/office/powerpoint/2010/main" val="32986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CEC33C-527F-8A34-0563-E40673F6D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A79D8-A189-D950-CD28-4803E495E1F4}"/>
              </a:ext>
            </a:extLst>
          </p:cNvPr>
          <p:cNvSpPr>
            <a:spLocks noGrp="1"/>
          </p:cNvSpPr>
          <p:nvPr>
            <p:ph type="title"/>
          </p:nvPr>
        </p:nvSpPr>
        <p:spPr/>
        <p:txBody>
          <a:bodyPr/>
          <a:lstStyle/>
          <a:p>
            <a:r>
              <a:rPr lang="en-US" dirty="0"/>
              <a:t> </a:t>
            </a:r>
          </a:p>
        </p:txBody>
      </p:sp>
      <p:pic>
        <p:nvPicPr>
          <p:cNvPr id="5" name="Content Placeholder 4" descr="A light house with a beam of light shining on the top of the lighthouse&#10;&#10;AI-generated content may be incorrect.">
            <a:extLst>
              <a:ext uri="{FF2B5EF4-FFF2-40B4-BE49-F238E27FC236}">
                <a16:creationId xmlns:a16="http://schemas.microsoft.com/office/drawing/2014/main" id="{D2C903CD-C3CB-D876-C3BE-FA81F170E7D5}"/>
              </a:ext>
            </a:extLst>
          </p:cNvPr>
          <p:cNvPicPr>
            <a:picLocks noGrp="1" noChangeAspect="1"/>
          </p:cNvPicPr>
          <p:nvPr>
            <p:ph idx="1"/>
          </p:nvPr>
        </p:nvPicPr>
        <p:blipFill>
          <a:blip r:embed="rId3"/>
          <a:stretch>
            <a:fillRect/>
          </a:stretch>
        </p:blipFill>
        <p:spPr>
          <a:xfrm>
            <a:off x="-10581" y="-294968"/>
            <a:ext cx="12226413" cy="8150942"/>
          </a:xfrm>
        </p:spPr>
      </p:pic>
      <p:sp>
        <p:nvSpPr>
          <p:cNvPr id="6" name="TextBox 5">
            <a:extLst>
              <a:ext uri="{FF2B5EF4-FFF2-40B4-BE49-F238E27FC236}">
                <a16:creationId xmlns:a16="http://schemas.microsoft.com/office/drawing/2014/main" id="{9F8DEF38-47A1-6140-3763-CE1D53ACB068}"/>
              </a:ext>
            </a:extLst>
          </p:cNvPr>
          <p:cNvSpPr txBox="1"/>
          <p:nvPr/>
        </p:nvSpPr>
        <p:spPr>
          <a:xfrm>
            <a:off x="3679998" y="2257009"/>
            <a:ext cx="8180439" cy="3046988"/>
          </a:xfrm>
          <a:prstGeom prst="rect">
            <a:avLst/>
          </a:prstGeom>
          <a:solidFill>
            <a:schemeClr val="tx1">
              <a:alpha val="52213"/>
            </a:schemeClr>
          </a:solidFill>
        </p:spPr>
        <p:txBody>
          <a:bodyPr wrap="square" rtlCol="0">
            <a:spAutoFi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 all the problems I have pointed out in the research paradigm, one </a:t>
            </a:r>
            <a:r>
              <a:rPr lang="en-US" sz="2400"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glowing optimistic note</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shines brighter than the pessimism: the strength of the scientific method is exactly that if we study an idea that has no basis in reality — an idea that is not real — we will continuously fail to find convincing evidence of its existence.”</a:t>
            </a:r>
          </a:p>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Larsen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4"/>
              </a:rPr>
              <a:t>2025</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 242)</a:t>
            </a:r>
          </a:p>
        </p:txBody>
      </p:sp>
    </p:spTree>
    <p:extLst>
      <p:ext uri="{BB962C8B-B14F-4D97-AF65-F5344CB8AC3E}">
        <p14:creationId xmlns:p14="http://schemas.microsoft.com/office/powerpoint/2010/main" val="89175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CD81DB65-2D85-1ED5-1694-55CBDA4A2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FB259-4683-B9BC-E2A4-005030D0FC6A}"/>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Critical Reflections</a:t>
            </a:r>
          </a:p>
        </p:txBody>
      </p:sp>
      <p:sp>
        <p:nvSpPr>
          <p:cNvPr id="7" name="Rectangle 6">
            <a:extLst>
              <a:ext uri="{FF2B5EF4-FFF2-40B4-BE49-F238E27FC236}">
                <a16:creationId xmlns:a16="http://schemas.microsoft.com/office/drawing/2014/main" id="{4A3F815B-9DE5-37EB-FC2D-F51815891E5A}"/>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3ED3137-2580-20AF-E3EC-B51E05E54916}"/>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697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The Future of Psychopathy Research</a:t>
            </a:r>
            <a:endParaRPr lang="en-US" sz="2000" dirty="0"/>
          </a:p>
          <a:p>
            <a:pPr marL="342900" indent="-342900">
              <a:buFont typeface="Arial" panose="020B0604020202020204" pitchFamily="34" charset="0"/>
              <a:buChar char="•"/>
            </a:pPr>
            <a:endParaRPr lang="en-US" dirty="0"/>
          </a:p>
        </p:txBody>
      </p:sp>
      <p:grpSp>
        <p:nvGrpSpPr>
          <p:cNvPr id="15" name="Group 14">
            <a:extLst>
              <a:ext uri="{FF2B5EF4-FFF2-40B4-BE49-F238E27FC236}">
                <a16:creationId xmlns:a16="http://schemas.microsoft.com/office/drawing/2014/main" id="{0E955465-437B-D479-6421-DFB9333F170F}"/>
              </a:ext>
            </a:extLst>
          </p:cNvPr>
          <p:cNvGrpSpPr/>
          <p:nvPr/>
        </p:nvGrpSpPr>
        <p:grpSpPr>
          <a:xfrm>
            <a:off x="1023144" y="2258578"/>
            <a:ext cx="3194928" cy="4082612"/>
            <a:chOff x="1023144" y="2258578"/>
            <a:chExt cx="3194928" cy="4082612"/>
          </a:xfrm>
        </p:grpSpPr>
        <p:grpSp>
          <p:nvGrpSpPr>
            <p:cNvPr id="5" name="Group 4">
              <a:extLst>
                <a:ext uri="{FF2B5EF4-FFF2-40B4-BE49-F238E27FC236}">
                  <a16:creationId xmlns:a16="http://schemas.microsoft.com/office/drawing/2014/main" id="{50478C27-1DD4-4541-0FC1-E64AA2B046BD}"/>
                </a:ext>
              </a:extLst>
            </p:cNvPr>
            <p:cNvGrpSpPr/>
            <p:nvPr/>
          </p:nvGrpSpPr>
          <p:grpSpPr>
            <a:xfrm>
              <a:off x="1023144" y="2258578"/>
              <a:ext cx="3194928" cy="4082612"/>
              <a:chOff x="4500192" y="2428268"/>
              <a:chExt cx="3194928" cy="4082612"/>
            </a:xfrm>
          </p:grpSpPr>
          <p:grpSp>
            <p:nvGrpSpPr>
              <p:cNvPr id="12" name="Group 11">
                <a:extLst>
                  <a:ext uri="{FF2B5EF4-FFF2-40B4-BE49-F238E27FC236}">
                    <a16:creationId xmlns:a16="http://schemas.microsoft.com/office/drawing/2014/main" id="{6D0C509B-E9F3-3067-D6C7-E890CFE2188D}"/>
                  </a:ext>
                </a:extLst>
              </p:cNvPr>
              <p:cNvGrpSpPr/>
              <p:nvPr/>
            </p:nvGrpSpPr>
            <p:grpSpPr>
              <a:xfrm>
                <a:off x="4500192" y="2428268"/>
                <a:ext cx="3184989" cy="3051425"/>
                <a:chOff x="1068511" y="2938409"/>
                <a:chExt cx="3184989" cy="3051425"/>
              </a:xfrm>
            </p:grpSpPr>
            <p:sp>
              <p:nvSpPr>
                <p:cNvPr id="22" name="Rectangle 21">
                  <a:extLst>
                    <a:ext uri="{FF2B5EF4-FFF2-40B4-BE49-F238E27FC236}">
                      <a16:creationId xmlns:a16="http://schemas.microsoft.com/office/drawing/2014/main" id="{AED824B7-CEA7-7FE0-0B10-C292B9863F3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E6B906-1ADF-3E29-DD63-4E19ADF455D1}"/>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Proving a Negative</a:t>
                  </a:r>
                </a:p>
              </p:txBody>
            </p:sp>
          </p:grpSp>
          <p:sp>
            <p:nvSpPr>
              <p:cNvPr id="21" name="TextBox 20">
                <a:extLst>
                  <a:ext uri="{FF2B5EF4-FFF2-40B4-BE49-F238E27FC236}">
                    <a16:creationId xmlns:a16="http://schemas.microsoft.com/office/drawing/2014/main" id="{5CFCC96C-BF24-714C-81AD-27D20DB4C152}"/>
                  </a:ext>
                </a:extLst>
              </p:cNvPr>
              <p:cNvSpPr txBox="1"/>
              <p:nvPr/>
            </p:nvSpPr>
            <p:spPr>
              <a:xfrm>
                <a:off x="4510131" y="5495217"/>
                <a:ext cx="3184989" cy="1015663"/>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According to Larsen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3"/>
                  </a:rPr>
                  <a:t>2025</a:t>
                </a:r>
                <a:r>
                  <a:rPr lang="en-US" sz="1200" dirty="0">
                    <a:latin typeface="Helvetica Neue" panose="02000503000000020004" pitchFamily="2" charset="0"/>
                    <a:ea typeface="Helvetica Neue" panose="02000503000000020004" pitchFamily="2" charset="0"/>
                    <a:cs typeface="Helvetica Neue" panose="02000503000000020004" pitchFamily="2" charset="0"/>
                  </a:rPr>
                  <a:t>), we currently do not have clear evidence that psychopathy is “not real”; that is,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we cannot prove that there are no real persons exist </a:t>
                </a:r>
                <a:r>
                  <a:rPr lang="en-US" sz="1200" dirty="0">
                    <a:latin typeface="Helvetica Neue" panose="02000503000000020004" pitchFamily="2" charset="0"/>
                    <a:ea typeface="Helvetica Neue" panose="02000503000000020004" pitchFamily="2" charset="0"/>
                    <a:cs typeface="Helvetica Neue" panose="02000503000000020004" pitchFamily="2" charset="0"/>
                  </a:rPr>
                  <a:t>that match or “instantiates” the idea of psychopathy.</a:t>
                </a:r>
              </a:p>
            </p:txBody>
          </p:sp>
        </p:grpSp>
        <p:pic>
          <p:nvPicPr>
            <p:cNvPr id="1026" name="Picture 2" descr="Proving” a Negative | Sharp and Pointed">
              <a:extLst>
                <a:ext uri="{FF2B5EF4-FFF2-40B4-BE49-F238E27FC236}">
                  <a16:creationId xmlns:a16="http://schemas.microsoft.com/office/drawing/2014/main" id="{6E480767-EDA9-35D3-3E68-AF1E280A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420" y="2871116"/>
              <a:ext cx="1502313" cy="2411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1A8ED711-0FCF-8B37-36B6-27BD19594ABE}"/>
              </a:ext>
            </a:extLst>
          </p:cNvPr>
          <p:cNvGrpSpPr/>
          <p:nvPr/>
        </p:nvGrpSpPr>
        <p:grpSpPr>
          <a:xfrm>
            <a:off x="4479905" y="2258578"/>
            <a:ext cx="3184990" cy="4443998"/>
            <a:chOff x="4479905" y="2258578"/>
            <a:chExt cx="3184990" cy="4443998"/>
          </a:xfrm>
        </p:grpSpPr>
        <p:grpSp>
          <p:nvGrpSpPr>
            <p:cNvPr id="4" name="Group 3">
              <a:extLst>
                <a:ext uri="{FF2B5EF4-FFF2-40B4-BE49-F238E27FC236}">
                  <a16:creationId xmlns:a16="http://schemas.microsoft.com/office/drawing/2014/main" id="{D7CFD6EF-15DE-A241-D627-15E4BC9CD677}"/>
                </a:ext>
              </a:extLst>
            </p:cNvPr>
            <p:cNvGrpSpPr/>
            <p:nvPr/>
          </p:nvGrpSpPr>
          <p:grpSpPr>
            <a:xfrm>
              <a:off x="4479905" y="2258578"/>
              <a:ext cx="3184990" cy="4443998"/>
              <a:chOff x="1068510" y="2428268"/>
              <a:chExt cx="3184990" cy="4443998"/>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Babies and Bathwater</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487271"/>
                <a:ext cx="3184989" cy="138499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Perhaps discarding psychopathy research would be an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overreaction</a:t>
                </a:r>
                <a:r>
                  <a:rPr lang="en-US" sz="1200" dirty="0">
                    <a:latin typeface="Helvetica Neue" panose="02000503000000020004" pitchFamily="2" charset="0"/>
                    <a:ea typeface="Helvetica Neue" panose="02000503000000020004" pitchFamily="2" charset="0"/>
                    <a:cs typeface="Helvetica Neue" panose="02000503000000020004" pitchFamily="2" charset="0"/>
                  </a:rPr>
                  <a:t>? Despite its flaws, some researchers argue that the field has generated valuable insights and still contains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elements worth preserving</a:t>
                </a:r>
                <a:r>
                  <a:rPr lang="en-US" sz="1200" dirty="0">
                    <a:latin typeface="Helvetica Neue" panose="02000503000000020004" pitchFamily="2" charset="0"/>
                    <a:ea typeface="Helvetica Neue" panose="02000503000000020004" pitchFamily="2" charset="0"/>
                    <a:cs typeface="Helvetica Neue" panose="02000503000000020004" pitchFamily="2" charset="0"/>
                  </a:rPr>
                  <a:t>. Abandoning the construct entirely would be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5"/>
                  </a:rPr>
                  <a:t>throwing out the baby with the bathwater</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1028" name="Picture 4" descr="the German origin of the phrase 'to throw the baby out with the bathwater'  | word histories">
              <a:extLst>
                <a:ext uri="{FF2B5EF4-FFF2-40B4-BE49-F238E27FC236}">
                  <a16:creationId xmlns:a16="http://schemas.microsoft.com/office/drawing/2014/main" id="{207675EB-0C43-3C80-EF3D-13D92862A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9967" y="2871115"/>
              <a:ext cx="2865439" cy="2411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222E80C-EB1D-D2CF-DADF-6AE1BDD059A7}"/>
              </a:ext>
            </a:extLst>
          </p:cNvPr>
          <p:cNvGrpSpPr/>
          <p:nvPr/>
        </p:nvGrpSpPr>
        <p:grpSpPr>
          <a:xfrm>
            <a:off x="7911587" y="2258578"/>
            <a:ext cx="3194928" cy="4636609"/>
            <a:chOff x="7911587" y="2258578"/>
            <a:chExt cx="3194928" cy="4636609"/>
          </a:xfrm>
        </p:grpSpPr>
        <p:grpSp>
          <p:nvGrpSpPr>
            <p:cNvPr id="11" name="Group 10">
              <a:extLst>
                <a:ext uri="{FF2B5EF4-FFF2-40B4-BE49-F238E27FC236}">
                  <a16:creationId xmlns:a16="http://schemas.microsoft.com/office/drawing/2014/main" id="{244ABB49-49D1-9276-8B9F-FA4AA5387E6D}"/>
                </a:ext>
              </a:extLst>
            </p:cNvPr>
            <p:cNvGrpSpPr/>
            <p:nvPr/>
          </p:nvGrpSpPr>
          <p:grpSpPr>
            <a:xfrm>
              <a:off x="7911587" y="2258578"/>
              <a:ext cx="3194928" cy="4636609"/>
              <a:chOff x="4500192" y="2428268"/>
              <a:chExt cx="3194928" cy="4636609"/>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Adjusting the Diagnosis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495217"/>
                <a:ext cx="3184989" cy="1569660"/>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Lilienfeld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7"/>
                  </a:rPr>
                  <a:t>2021</a:t>
                </a:r>
                <a:r>
                  <a:rPr lang="en-US" sz="1200" dirty="0">
                    <a:latin typeface="Helvetica Neue" panose="02000503000000020004" pitchFamily="2" charset="0"/>
                    <a:ea typeface="Helvetica Neue" panose="02000503000000020004" pitchFamily="2" charset="0"/>
                    <a:cs typeface="Helvetica Neue" panose="02000503000000020004" pitchFamily="2" charset="0"/>
                  </a:rPr>
                  <a:t>) propose that the psychopathy prototype can be understood as simply having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unusual configurations of ordinary personality traits </a:t>
                </a:r>
                <a:r>
                  <a:rPr lang="en-US" sz="1200" dirty="0">
                    <a:latin typeface="Helvetica Neue" panose="02000503000000020004" pitchFamily="2" charset="0"/>
                    <a:ea typeface="Helvetica Neue" panose="02000503000000020004" pitchFamily="2" charset="0"/>
                    <a:cs typeface="Helvetica Neue" panose="02000503000000020004" pitchFamily="2" charset="0"/>
                  </a:rPr>
                  <a:t>(yet </a:t>
                </a:r>
                <a:r>
                  <a:rPr lang="en-US" sz="1200" i="1" dirty="0">
                    <a:latin typeface="Helvetica Neue" panose="02000503000000020004" pitchFamily="2" charset="0"/>
                    <a:ea typeface="Helvetica Neue" panose="02000503000000020004" pitchFamily="2" charset="0"/>
                    <a:cs typeface="Helvetica Neue" panose="02000503000000020004" pitchFamily="2" charset="0"/>
                  </a:rPr>
                  <a:t>not</a:t>
                </a:r>
                <a:r>
                  <a:rPr lang="en-US" sz="1200" dirty="0">
                    <a:latin typeface="Helvetica Neue" panose="02000503000000020004" pitchFamily="2" charset="0"/>
                    <a:ea typeface="Helvetica Neue" panose="02000503000000020004" pitchFamily="2" charset="0"/>
                    <a:cs typeface="Helvetica Neue" panose="02000503000000020004" pitchFamily="2" charset="0"/>
                  </a:rPr>
                  <a:t> disordered). This approach preserves the research paradigm by reframing psychopathy within the field of personality psychology.</a:t>
                </a:r>
              </a:p>
            </p:txBody>
          </p:sp>
        </p:grpSp>
        <p:pic>
          <p:nvPicPr>
            <p:cNvPr id="1030" name="Picture 6" descr="Wellbeing: Reframe your thoughts to relieve stress – Proctor">
              <a:extLst>
                <a:ext uri="{FF2B5EF4-FFF2-40B4-BE49-F238E27FC236}">
                  <a16:creationId xmlns:a16="http://schemas.microsoft.com/office/drawing/2014/main" id="{3127953F-1BFB-CED9-06A1-3648857277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056" r="11479"/>
            <a:stretch>
              <a:fillRect/>
            </a:stretch>
          </p:blipFill>
          <p:spPr bwMode="auto">
            <a:xfrm>
              <a:off x="7911587" y="2835403"/>
              <a:ext cx="3194928" cy="2474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23EB3-498B-73A0-940A-BF5073D8B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D1949-4F33-00EB-F718-2B5B302E763F}"/>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AC142148-74A8-B62C-8BD4-A7783371773D}"/>
              </a:ext>
            </a:extLst>
          </p:cNvPr>
          <p:cNvSpPr>
            <a:spLocks noGrp="1"/>
          </p:cNvSpPr>
          <p:nvPr>
            <p:ph idx="1"/>
          </p:nvPr>
        </p:nvSpPr>
        <p:spPr>
          <a:xfrm>
            <a:off x="82550" y="1054718"/>
            <a:ext cx="12020274" cy="5803281"/>
          </a:xfrm>
        </p:spPr>
        <p:txBody>
          <a:bodyPr>
            <a:normAutofit/>
          </a:bodyPr>
          <a:lstStyle/>
          <a:p>
            <a:endParaRPr lang="en-US" dirty="0"/>
          </a:p>
          <a:p>
            <a:pPr algn="ctr"/>
            <a:r>
              <a:rPr lang="en-US" sz="3500" b="1" dirty="0"/>
              <a:t>A Strange Failure to Prove the Obvious…?</a:t>
            </a:r>
          </a:p>
          <a:p>
            <a:pPr algn="ctr"/>
            <a:r>
              <a:rPr lang="en-CA" sz="1800" i="1" dirty="0"/>
              <a:t>Psychopathy is alleged to be an </a:t>
            </a:r>
            <a:r>
              <a:rPr lang="en-CA" sz="1800" i="1" dirty="0">
                <a:solidFill>
                  <a:srgbClr val="FF0000"/>
                </a:solidFill>
              </a:rPr>
              <a:t>extreme</a:t>
            </a:r>
            <a:r>
              <a:rPr lang="en-CA" sz="1800" i="1" dirty="0"/>
              <a:t> psychological construct/disorder…</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6" name="Content Placeholder 2">
            <a:extLst>
              <a:ext uri="{FF2B5EF4-FFF2-40B4-BE49-F238E27FC236}">
                <a16:creationId xmlns:a16="http://schemas.microsoft.com/office/drawing/2014/main" id="{455F9A4E-2DDA-6E2D-C98A-0C5B294C5394}"/>
              </a:ext>
            </a:extLst>
          </p:cNvPr>
          <p:cNvSpPr txBox="1">
            <a:spLocks/>
          </p:cNvSpPr>
          <p:nvPr/>
        </p:nvSpPr>
        <p:spPr>
          <a:xfrm>
            <a:off x="82550" y="1054719"/>
            <a:ext cx="12020274" cy="56667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1026" name="Picture 2" descr="Needle In The Haystack Images – Browse 1,537 Stock Photos, Vectors, and  Video | Adobe Stock">
            <a:extLst>
              <a:ext uri="{FF2B5EF4-FFF2-40B4-BE49-F238E27FC236}">
                <a16:creationId xmlns:a16="http://schemas.microsoft.com/office/drawing/2014/main" id="{C7C612BD-76EF-1289-A6A3-ACC7A996E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394" y="2881598"/>
            <a:ext cx="4363064" cy="29087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3472B2-E657-D271-2340-F4578E40E11D}"/>
              </a:ext>
            </a:extLst>
          </p:cNvPr>
          <p:cNvSpPr txBox="1"/>
          <p:nvPr/>
        </p:nvSpPr>
        <p:spPr>
          <a:xfrm>
            <a:off x="5668051" y="3981941"/>
            <a:ext cx="869149" cy="707886"/>
          </a:xfrm>
          <a:prstGeom prst="rect">
            <a:avLst/>
          </a:prstGeom>
          <a:noFill/>
        </p:spPr>
        <p:txBody>
          <a:bodyPr wrap="none" rtlCol="0">
            <a:spAutoFit/>
          </a:bodyPr>
          <a:lstStyle/>
          <a:p>
            <a:pPr algn="l"/>
            <a:r>
              <a:rPr lang="en-US" sz="4000" b="1" dirty="0">
                <a:latin typeface="Helvetica Neue" panose="02000503000000020004" pitchFamily="2" charset="0"/>
                <a:ea typeface="Helvetica Neue" panose="02000503000000020004" pitchFamily="2" charset="0"/>
                <a:cs typeface="Helvetica Neue" panose="02000503000000020004" pitchFamily="2" charset="0"/>
              </a:rPr>
              <a:t>vs.</a:t>
            </a:r>
          </a:p>
        </p:txBody>
      </p:sp>
      <p:sp>
        <p:nvSpPr>
          <p:cNvPr id="7" name="TextBox 6">
            <a:extLst>
              <a:ext uri="{FF2B5EF4-FFF2-40B4-BE49-F238E27FC236}">
                <a16:creationId xmlns:a16="http://schemas.microsoft.com/office/drawing/2014/main" id="{CC8785D9-034A-2C39-113E-7F7C1AC8FC33}"/>
              </a:ext>
            </a:extLst>
          </p:cNvPr>
          <p:cNvSpPr txBox="1"/>
          <p:nvPr/>
        </p:nvSpPr>
        <p:spPr>
          <a:xfrm>
            <a:off x="973394" y="5858996"/>
            <a:ext cx="4363063" cy="707886"/>
          </a:xfrm>
          <a:prstGeom prst="rect">
            <a:avLst/>
          </a:prstGeom>
          <a:noFill/>
        </p:spPr>
        <p:txBody>
          <a:bodyPr wrap="squar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We are not searching for a “needle in a haystack”…</a:t>
            </a:r>
          </a:p>
        </p:txBody>
      </p:sp>
      <p:sp>
        <p:nvSpPr>
          <p:cNvPr id="8" name="TextBox 7">
            <a:extLst>
              <a:ext uri="{FF2B5EF4-FFF2-40B4-BE49-F238E27FC236}">
                <a16:creationId xmlns:a16="http://schemas.microsoft.com/office/drawing/2014/main" id="{DF9A43AE-8BA1-3062-C2FD-8A0FF445F73C}"/>
              </a:ext>
            </a:extLst>
          </p:cNvPr>
          <p:cNvSpPr txBox="1"/>
          <p:nvPr/>
        </p:nvSpPr>
        <p:spPr>
          <a:xfrm>
            <a:off x="6855543" y="5858996"/>
            <a:ext cx="4363063" cy="707886"/>
          </a:xfrm>
          <a:prstGeom prst="rect">
            <a:avLst/>
          </a:prstGeom>
          <a:noFill/>
        </p:spPr>
        <p:txBody>
          <a:bodyPr wrap="squar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…psychopathic persons allegedly stick out like a “sore thumb”.</a:t>
            </a:r>
          </a:p>
        </p:txBody>
      </p:sp>
      <p:pic>
        <p:nvPicPr>
          <p:cNvPr id="1032" name="Picture 8" descr="My colorful clothes stuck out like a sore thumb.&quot; I did not understand the  comparison between colorful clothes and sore thumbs. Does anyone explain? |  HiNative">
            <a:extLst>
              <a:ext uri="{FF2B5EF4-FFF2-40B4-BE49-F238E27FC236}">
                <a16:creationId xmlns:a16="http://schemas.microsoft.com/office/drawing/2014/main" id="{46F2A5AE-CF08-7889-8702-86AD38962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793" y="2840131"/>
            <a:ext cx="4490065" cy="29915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407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A42E51-8AD0-4DD3-1120-2980E6F61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7695D3-8E66-CECA-686A-C6618290E5F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CB88B264-B890-FFA0-69A6-A01A2AD8ABCD}"/>
              </a:ext>
            </a:extLst>
          </p:cNvPr>
          <p:cNvSpPr>
            <a:spLocks noGrp="1"/>
          </p:cNvSpPr>
          <p:nvPr>
            <p:ph idx="1"/>
          </p:nvPr>
        </p:nvSpPr>
        <p:spPr>
          <a:xfrm>
            <a:off x="82550" y="1054718"/>
            <a:ext cx="12020274" cy="5803281"/>
          </a:xfrm>
        </p:spPr>
        <p:txBody>
          <a:bodyPr>
            <a:normAutofit/>
          </a:bodyPr>
          <a:lstStyle/>
          <a:p>
            <a:endParaRPr lang="en-US" dirty="0"/>
          </a:p>
          <a:p>
            <a:pPr algn="ctr"/>
            <a:r>
              <a:rPr lang="en-CA" sz="3500" b="1" dirty="0"/>
              <a:t> </a:t>
            </a:r>
            <a:endParaRPr lang="en-CA" sz="1800" i="1" dirty="0"/>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6" name="Content Placeholder 2">
            <a:extLst>
              <a:ext uri="{FF2B5EF4-FFF2-40B4-BE49-F238E27FC236}">
                <a16:creationId xmlns:a16="http://schemas.microsoft.com/office/drawing/2014/main" id="{8AC11665-C08C-3601-3CE2-33CB1E3E748B}"/>
              </a:ext>
            </a:extLst>
          </p:cNvPr>
          <p:cNvSpPr txBox="1">
            <a:spLocks/>
          </p:cNvSpPr>
          <p:nvPr/>
        </p:nvSpPr>
        <p:spPr>
          <a:xfrm>
            <a:off x="82550" y="1054719"/>
            <a:ext cx="12020274" cy="56667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algn="ctr"/>
            <a:r>
              <a:rPr lang="en-US" sz="3200" b="1" dirty="0"/>
              <a:t> </a:t>
            </a:r>
          </a:p>
        </p:txBody>
      </p:sp>
      <p:pic>
        <p:nvPicPr>
          <p:cNvPr id="6146" name="Picture 2" descr="Origins of the 'Ostrich Effect' | University of Chicago News">
            <a:extLst>
              <a:ext uri="{FF2B5EF4-FFF2-40B4-BE49-F238E27FC236}">
                <a16:creationId xmlns:a16="http://schemas.microsoft.com/office/drawing/2014/main" id="{F79E3D27-88DE-5C32-4315-928FBC2A2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4AF8EB-1D79-1068-F9BB-B8A0BB0075D6}"/>
              </a:ext>
            </a:extLst>
          </p:cNvPr>
          <p:cNvSpPr txBox="1"/>
          <p:nvPr/>
        </p:nvSpPr>
        <p:spPr>
          <a:xfrm>
            <a:off x="239486" y="431729"/>
            <a:ext cx="6912428" cy="4401205"/>
          </a:xfrm>
          <a:prstGeom prst="rect">
            <a:avLst/>
          </a:prstGeom>
          <a:solidFill>
            <a:schemeClr val="bg1">
              <a:alpha val="70000"/>
            </a:schemeClr>
          </a:solidFill>
        </p:spPr>
        <p:txBody>
          <a:bodyPr wrap="squar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“[Because of self-correction] Scientific fields therefore rarely find themselves in a situation where there is a fundamental disconnect between its central ideas and the available evidence. Because it is exactly these types of unsupported ideas that scientific work is supposed prevent us from endorsing.”</a:t>
            </a:r>
          </a:p>
          <a:p>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dirty="0">
                <a:latin typeface="Helvetica Neue" panose="02000503000000020004" pitchFamily="2" charset="0"/>
                <a:ea typeface="Helvetica Neue" panose="02000503000000020004" pitchFamily="2" charset="0"/>
                <a:cs typeface="Helvetica Neue" panose="02000503000000020004" pitchFamily="2" charset="0"/>
              </a:rPr>
              <a:t>Larsen (</a:t>
            </a:r>
            <a:r>
              <a:rPr lang="en-US" sz="2800" dirty="0">
                <a:latin typeface="Helvetica Neue" panose="02000503000000020004" pitchFamily="2" charset="0"/>
                <a:ea typeface="Helvetica Neue" panose="02000503000000020004" pitchFamily="2" charset="0"/>
                <a:cs typeface="Helvetica Neue" panose="02000503000000020004" pitchFamily="2" charset="0"/>
                <a:hlinkClick r:id="rId4"/>
              </a:rPr>
              <a:t>2025</a:t>
            </a:r>
            <a:r>
              <a:rPr lang="en-US" sz="2800" dirty="0">
                <a:latin typeface="Helvetica Neue" panose="02000503000000020004" pitchFamily="2" charset="0"/>
                <a:ea typeface="Helvetica Neue" panose="02000503000000020004" pitchFamily="2" charset="0"/>
                <a:cs typeface="Helvetica Neue" panose="02000503000000020004" pitchFamily="2" charset="0"/>
              </a:rPr>
              <a:t>, p. 210)</a:t>
            </a:r>
          </a:p>
        </p:txBody>
      </p:sp>
    </p:spTree>
    <p:extLst>
      <p:ext uri="{BB962C8B-B14F-4D97-AF65-F5344CB8AC3E}">
        <p14:creationId xmlns:p14="http://schemas.microsoft.com/office/powerpoint/2010/main" val="177576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373A0-9814-4682-C716-691F57CAC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9379C-84E3-7190-1F8D-CB379DFA252F}"/>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19B12320-F127-C02D-6556-35773F6FDA8D}"/>
              </a:ext>
            </a:extLst>
          </p:cNvPr>
          <p:cNvSpPr>
            <a:spLocks noGrp="1"/>
          </p:cNvSpPr>
          <p:nvPr>
            <p:ph idx="1"/>
          </p:nvPr>
        </p:nvSpPr>
        <p:spPr>
          <a:xfrm>
            <a:off x="82550" y="1054718"/>
            <a:ext cx="12020274" cy="5803281"/>
          </a:xfrm>
        </p:spPr>
        <p:txBody>
          <a:bodyPr>
            <a:normAutofit/>
          </a:bodyPr>
          <a:lstStyle/>
          <a:p>
            <a:endParaRPr lang="en-US" dirty="0"/>
          </a:p>
          <a:p>
            <a:pPr algn="ctr"/>
            <a:r>
              <a:rPr lang="en-US" sz="3200" b="1" dirty="0">
                <a:solidFill>
                  <a:srgbClr val="61A2A7"/>
                </a:solidFill>
              </a:rPr>
              <a:t>Central Question:</a:t>
            </a:r>
          </a:p>
          <a:p>
            <a:pPr algn="ctr"/>
            <a:r>
              <a:rPr lang="en-CA" sz="3200" i="1" dirty="0"/>
              <a:t>Why is it that there has </a:t>
            </a:r>
            <a:r>
              <a:rPr lang="en-CA" sz="3200" i="1" dirty="0">
                <a:solidFill>
                  <a:srgbClr val="FF0000"/>
                </a:solidFill>
              </a:rPr>
              <a:t>never been any scientific progress</a:t>
            </a:r>
            <a:r>
              <a:rPr lang="en-CA" sz="3200" i="1" dirty="0"/>
              <a:t> in corroborating some of the </a:t>
            </a:r>
            <a:r>
              <a:rPr lang="en-CA" sz="3200" i="1" dirty="0">
                <a:solidFill>
                  <a:srgbClr val="FF0000"/>
                </a:solidFill>
              </a:rPr>
              <a:t>most basic claims</a:t>
            </a:r>
            <a:r>
              <a:rPr lang="en-CA" sz="3200" i="1" dirty="0"/>
              <a:t> about psychopathy?</a:t>
            </a:r>
          </a:p>
          <a:p>
            <a:pPr algn="ctr"/>
            <a:endParaRPr lang="en-CA" sz="3200" i="1" dirty="0"/>
          </a:p>
          <a:p>
            <a:pPr algn="ctr"/>
            <a:endParaRPr lang="en-CA" sz="3200" i="1" dirty="0"/>
          </a:p>
        </p:txBody>
      </p:sp>
      <p:pic>
        <p:nvPicPr>
          <p:cNvPr id="1026" name="Picture 2" descr="silhouettes of wondering person illustration 47522488 Vector Art at Vecteezy">
            <a:extLst>
              <a:ext uri="{FF2B5EF4-FFF2-40B4-BE49-F238E27FC236}">
                <a16:creationId xmlns:a16="http://schemas.microsoft.com/office/drawing/2014/main" id="{8DC72B76-15B5-6C47-7971-5422C4B2A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759" y="3591176"/>
            <a:ext cx="3192481" cy="3163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154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7A01F-66A2-F5CF-9025-AA73B84B1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0D6DC-157B-46E1-87C7-C18717AB4164}"/>
              </a:ext>
            </a:extLst>
          </p:cNvPr>
          <p:cNvSpPr>
            <a:spLocks noGrp="1"/>
          </p:cNvSpPr>
          <p:nvPr>
            <p:ph type="title"/>
          </p:nvPr>
        </p:nvSpPr>
        <p:spPr/>
        <p:txBody>
          <a:bodyPr/>
          <a:lstStyle/>
          <a:p>
            <a:r>
              <a:rPr lang="en-US" dirty="0"/>
              <a:t>Explaining the Lack of Evidence:</a:t>
            </a:r>
          </a:p>
        </p:txBody>
      </p:sp>
      <p:sp>
        <p:nvSpPr>
          <p:cNvPr id="3" name="Content Placeholder 2">
            <a:extLst>
              <a:ext uri="{FF2B5EF4-FFF2-40B4-BE49-F238E27FC236}">
                <a16:creationId xmlns:a16="http://schemas.microsoft.com/office/drawing/2014/main" id="{17D4A3A3-8FED-9416-9013-B14A02C08059}"/>
              </a:ext>
            </a:extLst>
          </p:cNvPr>
          <p:cNvSpPr>
            <a:spLocks noGrp="1"/>
          </p:cNvSpPr>
          <p:nvPr>
            <p:ph idx="1"/>
          </p:nvPr>
        </p:nvSpPr>
        <p:spPr>
          <a:xfrm>
            <a:off x="82550" y="1049867"/>
            <a:ext cx="12033526" cy="5808133"/>
          </a:xfrm>
        </p:spPr>
        <p:txBody>
          <a:bodyPr>
            <a:normAutofit/>
          </a:bodyPr>
          <a:lstStyle/>
          <a:p>
            <a:pPr algn="ctr"/>
            <a:endParaRPr lang="en-US" b="1" dirty="0"/>
          </a:p>
          <a:p>
            <a:pPr algn="ctr"/>
            <a:r>
              <a:rPr lang="en-US" b="1" dirty="0"/>
              <a:t>Two Basic or Mainstream Accounts</a:t>
            </a:r>
          </a:p>
          <a:p>
            <a:pPr algn="ctr"/>
            <a:r>
              <a:rPr lang="en-US" sz="1800" i="1" dirty="0"/>
              <a:t>NB: There are perhaps many possible ways to account for the apparent failures in psychopathy research…</a:t>
            </a:r>
          </a:p>
        </p:txBody>
      </p:sp>
      <p:grpSp>
        <p:nvGrpSpPr>
          <p:cNvPr id="34" name="Group 33">
            <a:extLst>
              <a:ext uri="{FF2B5EF4-FFF2-40B4-BE49-F238E27FC236}">
                <a16:creationId xmlns:a16="http://schemas.microsoft.com/office/drawing/2014/main" id="{F50305E7-B1CE-E782-B146-2D1B0D30B424}"/>
              </a:ext>
            </a:extLst>
          </p:cNvPr>
          <p:cNvGrpSpPr/>
          <p:nvPr/>
        </p:nvGrpSpPr>
        <p:grpSpPr>
          <a:xfrm>
            <a:off x="1359037" y="2559255"/>
            <a:ext cx="4255183" cy="4228608"/>
            <a:chOff x="6845436" y="2574412"/>
            <a:chExt cx="4255183" cy="4228608"/>
          </a:xfrm>
        </p:grpSpPr>
        <p:grpSp>
          <p:nvGrpSpPr>
            <p:cNvPr id="24" name="Group 23">
              <a:extLst>
                <a:ext uri="{FF2B5EF4-FFF2-40B4-BE49-F238E27FC236}">
                  <a16:creationId xmlns:a16="http://schemas.microsoft.com/office/drawing/2014/main" id="{1F0A3113-9D3E-49E0-2864-DFCD99AEA67E}"/>
                </a:ext>
              </a:extLst>
            </p:cNvPr>
            <p:cNvGrpSpPr/>
            <p:nvPr/>
          </p:nvGrpSpPr>
          <p:grpSpPr>
            <a:xfrm>
              <a:off x="6845437" y="2574412"/>
              <a:ext cx="4255182" cy="3305278"/>
              <a:chOff x="137784" y="4136231"/>
              <a:chExt cx="3949423" cy="3305278"/>
            </a:xfrm>
          </p:grpSpPr>
          <p:sp>
            <p:nvSpPr>
              <p:cNvPr id="25" name="Rectangle 24">
                <a:extLst>
                  <a:ext uri="{FF2B5EF4-FFF2-40B4-BE49-F238E27FC236}">
                    <a16:creationId xmlns:a16="http://schemas.microsoft.com/office/drawing/2014/main" id="{404569AD-7B6F-F729-6A33-5E71067DF0C9}"/>
                  </a:ext>
                </a:extLst>
              </p:cNvPr>
              <p:cNvSpPr/>
              <p:nvPr/>
            </p:nvSpPr>
            <p:spPr>
              <a:xfrm>
                <a:off x="137784" y="4718843"/>
                <a:ext cx="3949423" cy="2722666"/>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Rectangle 25">
                <a:extLst>
                  <a:ext uri="{FF2B5EF4-FFF2-40B4-BE49-F238E27FC236}">
                    <a16:creationId xmlns:a16="http://schemas.microsoft.com/office/drawing/2014/main" id="{3B2223F2-9554-5991-7C5B-1E2CA9538921}"/>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It’s Simply Too Hard!!</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2" name="TextBox 31">
              <a:extLst>
                <a:ext uri="{FF2B5EF4-FFF2-40B4-BE49-F238E27FC236}">
                  <a16:creationId xmlns:a16="http://schemas.microsoft.com/office/drawing/2014/main" id="{49A929C7-489C-4E08-02BD-2DA1E467124E}"/>
                </a:ext>
              </a:extLst>
            </p:cNvPr>
            <p:cNvSpPr txBox="1"/>
            <p:nvPr/>
          </p:nvSpPr>
          <p:spPr>
            <a:xfrm>
              <a:off x="6845437" y="5879690"/>
              <a:ext cx="4255182"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Contemporary research might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not be sophisticated enough </a:t>
              </a:r>
              <a:r>
                <a:rPr lang="en-US" dirty="0">
                  <a:latin typeface="Helvetica Neue" panose="02000503000000020004" pitchFamily="2" charset="0"/>
                  <a:ea typeface="Helvetica Neue" panose="02000503000000020004" pitchFamily="2" charset="0"/>
                  <a:cs typeface="Helvetica Neue" panose="02000503000000020004" pitchFamily="2" charset="0"/>
                </a:rPr>
                <a:t>to study a personality disorder like psychopathy.</a:t>
              </a:r>
            </a:p>
          </p:txBody>
        </p:sp>
        <p:pic>
          <p:nvPicPr>
            <p:cNvPr id="2054" name="Picture 6" descr="Is Outdated Technology Holding your Company Back? - The Spirited Puddle  Jumper">
              <a:extLst>
                <a:ext uri="{FF2B5EF4-FFF2-40B4-BE49-F238E27FC236}">
                  <a16:creationId xmlns:a16="http://schemas.microsoft.com/office/drawing/2014/main" id="{7484EEAC-D1B2-3597-BF44-70D1A16BBC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24" r="1964"/>
            <a:stretch>
              <a:fillRect/>
            </a:stretch>
          </p:blipFill>
          <p:spPr bwMode="auto">
            <a:xfrm>
              <a:off x="6845436" y="3157024"/>
              <a:ext cx="4255183" cy="2722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F1F7BCE-3FFE-DFFA-B8AB-A9FE6F341CAD}"/>
              </a:ext>
            </a:extLst>
          </p:cNvPr>
          <p:cNvGrpSpPr/>
          <p:nvPr/>
        </p:nvGrpSpPr>
        <p:grpSpPr>
          <a:xfrm>
            <a:off x="6577781" y="2544915"/>
            <a:ext cx="4265014" cy="4242948"/>
            <a:chOff x="1091381" y="2574412"/>
            <a:chExt cx="4265014" cy="4242948"/>
          </a:xfrm>
        </p:grpSpPr>
        <p:grpSp>
          <p:nvGrpSpPr>
            <p:cNvPr id="20" name="Group 19">
              <a:extLst>
                <a:ext uri="{FF2B5EF4-FFF2-40B4-BE49-F238E27FC236}">
                  <a16:creationId xmlns:a16="http://schemas.microsoft.com/office/drawing/2014/main" id="{AFF42FBC-EB4A-EBC0-6417-C35FE5A4E626}"/>
                </a:ext>
              </a:extLst>
            </p:cNvPr>
            <p:cNvGrpSpPr/>
            <p:nvPr/>
          </p:nvGrpSpPr>
          <p:grpSpPr>
            <a:xfrm>
              <a:off x="1091381" y="2574412"/>
              <a:ext cx="4255182" cy="3305278"/>
              <a:chOff x="137784" y="4136231"/>
              <a:chExt cx="3949423" cy="3305278"/>
            </a:xfrm>
          </p:grpSpPr>
          <p:sp>
            <p:nvSpPr>
              <p:cNvPr id="22" name="Rectangle 21">
                <a:extLst>
                  <a:ext uri="{FF2B5EF4-FFF2-40B4-BE49-F238E27FC236}">
                    <a16:creationId xmlns:a16="http://schemas.microsoft.com/office/drawing/2014/main" id="{D0E5AAAC-873C-4096-F081-EDC6C4FA14EA}"/>
                  </a:ext>
                </a:extLst>
              </p:cNvPr>
              <p:cNvSpPr/>
              <p:nvPr/>
            </p:nvSpPr>
            <p:spPr>
              <a:xfrm>
                <a:off x="137784" y="4718843"/>
                <a:ext cx="3949423" cy="2722666"/>
              </a:xfrm>
              <a:prstGeom prst="rect">
                <a:avLst/>
              </a:prstGeom>
              <a:solidFill>
                <a:schemeClr val="bg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A5887BF1-C106-8B5C-9049-57800ADBB1AB}"/>
                  </a:ext>
                </a:extLst>
              </p:cNvPr>
              <p:cNvSpPr/>
              <p:nvPr/>
            </p:nvSpPr>
            <p:spPr>
              <a:xfrm>
                <a:off x="137784" y="4136231"/>
                <a:ext cx="3949423" cy="519112"/>
              </a:xfrm>
              <a:prstGeom prst="rect">
                <a:avLst/>
              </a:prstGeom>
              <a:solidFill>
                <a:schemeClr val="tx1"/>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We Can’t Measure it..!</a:t>
                </a:r>
                <a:endPar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1" name="TextBox 30">
              <a:extLst>
                <a:ext uri="{FF2B5EF4-FFF2-40B4-BE49-F238E27FC236}">
                  <a16:creationId xmlns:a16="http://schemas.microsoft.com/office/drawing/2014/main" id="{ABA2C3CA-68A3-35BC-7792-653605141C33}"/>
                </a:ext>
              </a:extLst>
            </p:cNvPr>
            <p:cNvSpPr txBox="1"/>
            <p:nvPr/>
          </p:nvSpPr>
          <p:spPr>
            <a:xfrm>
              <a:off x="1091381" y="5894030"/>
              <a:ext cx="4255182" cy="923330"/>
            </a:xfrm>
            <a:prstGeom prst="rect">
              <a:avLst/>
            </a:prstGeom>
            <a:noFill/>
          </p:spPr>
          <p:txBody>
            <a:bodyPr wrap="square" rtlCol="0">
              <a:spAutoFit/>
            </a:bodyPr>
            <a:lstStyle/>
            <a:p>
              <a:pPr algn="ctr"/>
              <a:r>
                <a:rPr lang="en-US" dirty="0">
                  <a:latin typeface="Helvetica Neue" panose="02000503000000020004" pitchFamily="2" charset="0"/>
                  <a:ea typeface="Helvetica Neue" panose="02000503000000020004" pitchFamily="2" charset="0"/>
                  <a:cs typeface="Helvetica Neue" panose="02000503000000020004" pitchFamily="2" charset="0"/>
                </a:rPr>
                <a:t>Assessment tools like the PCL-R </a:t>
              </a:r>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might be flawed</a:t>
              </a:r>
              <a:r>
                <a:rPr lang="en-US" dirty="0">
                  <a:latin typeface="Helvetica Neue" panose="02000503000000020004" pitchFamily="2" charset="0"/>
                  <a:ea typeface="Helvetica Neue" panose="02000503000000020004" pitchFamily="2" charset="0"/>
                  <a:cs typeface="Helvetica Neue" panose="02000503000000020004" pitchFamily="2" charset="0"/>
                </a:rPr>
                <a:t>: not “identifying” properly psychopathic persons.</a:t>
              </a:r>
            </a:p>
          </p:txBody>
        </p:sp>
        <p:pic>
          <p:nvPicPr>
            <p:cNvPr id="2056" name="Picture 8" descr="Mercury | Lake County SWALCO, IL">
              <a:extLst>
                <a:ext uri="{FF2B5EF4-FFF2-40B4-BE49-F238E27FC236}">
                  <a16:creationId xmlns:a16="http://schemas.microsoft.com/office/drawing/2014/main" id="{7ED3576E-AEC7-E2FC-8A02-352AC096B2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55" b="6805"/>
            <a:stretch>
              <a:fillRect/>
            </a:stretch>
          </p:blipFill>
          <p:spPr bwMode="auto">
            <a:xfrm>
              <a:off x="1101213" y="3157023"/>
              <a:ext cx="4255182" cy="2737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63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13719</TotalTime>
  <Words>6538</Words>
  <Application>Microsoft Macintosh PowerPoint</Application>
  <PresentationFormat>Widescreen</PresentationFormat>
  <Paragraphs>567</Paragraphs>
  <Slides>57</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 </vt:lpstr>
      <vt:lpstr>PowerPoint Presentation</vt:lpstr>
      <vt:lpstr>This Module’s Agenda:</vt:lpstr>
      <vt:lpstr>Explaining the  Lack of Evidence</vt:lpstr>
      <vt:lpstr>Explaining the Lack of Evidence:</vt:lpstr>
      <vt:lpstr> </vt:lpstr>
      <vt:lpstr>Explaining the Lack of Evidence:</vt:lpstr>
      <vt:lpstr>Explaining the Lack of Evidence:</vt:lpstr>
      <vt:lpstr>Explaining the Lack of Evidence:</vt:lpstr>
      <vt:lpstr>Explaining the Lack of Evidence:</vt:lpstr>
      <vt:lpstr>Explaining the Lack of Evidence:</vt:lpstr>
      <vt:lpstr>Explaining the Lack of Evidence:</vt:lpstr>
      <vt:lpstr>Explaining the Lack of Evidence:</vt:lpstr>
      <vt:lpstr>Explaining the Lack of Evidence:</vt:lpstr>
      <vt:lpstr>Explaining the Lack of Evidence:</vt:lpstr>
      <vt:lpstr>Explaining the Lack of Evidence:</vt:lpstr>
      <vt:lpstr>Explaining the Lack of Evidence:</vt:lpstr>
      <vt:lpstr>What is a “Zombie” Idea..?</vt:lpstr>
      <vt:lpstr>What is a “Zombie” Idea..?</vt:lpstr>
      <vt:lpstr>What is a “Zombie” Idea..?</vt:lpstr>
      <vt:lpstr>What is a “Zombie” Idea..?</vt:lpstr>
      <vt:lpstr>What is a “Zombie” Idea..?</vt:lpstr>
      <vt:lpstr>What is a “Zombie” Idea..?</vt:lpstr>
      <vt:lpstr>What is a “Zombie” Idea..?</vt:lpstr>
      <vt:lpstr>What is a “Zombie” Idea..?</vt:lpstr>
      <vt:lpstr>What is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Psychopathy as a “Zombie” Idea:</vt:lpstr>
      <vt:lpstr>Objections</vt:lpstr>
      <vt:lpstr>Objections:</vt:lpstr>
      <vt:lpstr>Objections:</vt:lpstr>
      <vt:lpstr>Objections:</vt:lpstr>
      <vt:lpstr> </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13</cp:revision>
  <dcterms:created xsi:type="dcterms:W3CDTF">2021-01-05T16:07:37Z</dcterms:created>
  <dcterms:modified xsi:type="dcterms:W3CDTF">2025-12-10T06:26:13Z</dcterms:modified>
</cp:coreProperties>
</file>