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969" r:id="rId2"/>
    <p:sldId id="1370" r:id="rId3"/>
    <p:sldId id="1457" r:id="rId4"/>
    <p:sldId id="1475" r:id="rId5"/>
    <p:sldId id="1476" r:id="rId6"/>
    <p:sldId id="1477" r:id="rId7"/>
    <p:sldId id="994" r:id="rId8"/>
    <p:sldId id="261" r:id="rId9"/>
    <p:sldId id="271" r:id="rId10"/>
    <p:sldId id="1450" r:id="rId11"/>
    <p:sldId id="1328" r:id="rId12"/>
    <p:sldId id="1274" r:id="rId13"/>
    <p:sldId id="1463" r:id="rId14"/>
    <p:sldId id="1461" r:id="rId15"/>
    <p:sldId id="1465" r:id="rId16"/>
    <p:sldId id="1469" r:id="rId17"/>
    <p:sldId id="1466" r:id="rId18"/>
    <p:sldId id="1467" r:id="rId19"/>
    <p:sldId id="1468" r:id="rId20"/>
    <p:sldId id="1478" r:id="rId21"/>
    <p:sldId id="1406" r:id="rId22"/>
    <p:sldId id="1404" r:id="rId23"/>
    <p:sldId id="1464" r:id="rId24"/>
    <p:sldId id="1470" r:id="rId25"/>
    <p:sldId id="1471" r:id="rId26"/>
    <p:sldId id="1472" r:id="rId27"/>
    <p:sldId id="1473" r:id="rId28"/>
    <p:sldId id="14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2A7"/>
    <a:srgbClr val="C22400"/>
    <a:srgbClr val="CC0FFF"/>
    <a:srgbClr val="FFCAAE"/>
    <a:srgbClr val="F0E900"/>
    <a:srgbClr val="E6E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BE18C-F5CA-0B4D-BE41-DD5753D1D273}" v="29" dt="2025-12-10T06:20:56.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p:restoredTop sz="83265"/>
  </p:normalViewPr>
  <p:slideViewPr>
    <p:cSldViewPr snapToGrid="0">
      <p:cViewPr varScale="1">
        <p:scale>
          <a:sx n="105" d="100"/>
          <a:sy n="105" d="100"/>
        </p:scale>
        <p:origin x="1888"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mus Larsen" userId="c0130b07-28a8-4bcd-bd98-8750e35db048" providerId="ADAL" clId="{3C28B4B6-BF91-5100-B6B8-8D53CB6C04C2}"/>
    <pc:docChg chg="custSel delSld modSld">
      <pc:chgData name="Rasmus Larsen" userId="c0130b07-28a8-4bcd-bd98-8750e35db048" providerId="ADAL" clId="{3C28B4B6-BF91-5100-B6B8-8D53CB6C04C2}" dt="2025-12-10T06:21:07.590" v="141" actId="2696"/>
      <pc:docMkLst>
        <pc:docMk/>
      </pc:docMkLst>
      <pc:sldChg chg="delSp mod">
        <pc:chgData name="Rasmus Larsen" userId="c0130b07-28a8-4bcd-bd98-8750e35db048" providerId="ADAL" clId="{3C28B4B6-BF91-5100-B6B8-8D53CB6C04C2}" dt="2025-12-10T06:18:05.268" v="2" actId="478"/>
        <pc:sldMkLst>
          <pc:docMk/>
          <pc:sldMk cId="818426910" sldId="969"/>
        </pc:sldMkLst>
        <pc:spChg chg="del">
          <ac:chgData name="Rasmus Larsen" userId="c0130b07-28a8-4bcd-bd98-8750e35db048" providerId="ADAL" clId="{3C28B4B6-BF91-5100-B6B8-8D53CB6C04C2}" dt="2025-12-10T06:18:04.547" v="1" actId="478"/>
          <ac:spMkLst>
            <pc:docMk/>
            <pc:sldMk cId="818426910" sldId="969"/>
            <ac:spMk id="11" creationId="{596C543E-A43B-B641-8720-92363A05AC4C}"/>
          </ac:spMkLst>
        </pc:spChg>
        <pc:picChg chg="del">
          <ac:chgData name="Rasmus Larsen" userId="c0130b07-28a8-4bcd-bd98-8750e35db048" providerId="ADAL" clId="{3C28B4B6-BF91-5100-B6B8-8D53CB6C04C2}" dt="2025-12-10T06:18:05.268" v="2" actId="478"/>
          <ac:picMkLst>
            <pc:docMk/>
            <pc:sldMk cId="818426910" sldId="969"/>
            <ac:picMk id="15" creationId="{7CC4EA0D-B243-E320-EE08-491D870B5F64}"/>
          </ac:picMkLst>
        </pc:picChg>
        <pc:picChg chg="del">
          <ac:chgData name="Rasmus Larsen" userId="c0130b07-28a8-4bcd-bd98-8750e35db048" providerId="ADAL" clId="{3C28B4B6-BF91-5100-B6B8-8D53CB6C04C2}" dt="2025-12-10T06:18:03.203" v="0" actId="478"/>
          <ac:picMkLst>
            <pc:docMk/>
            <pc:sldMk cId="818426910" sldId="969"/>
            <ac:picMk id="20" creationId="{D1F52A1C-E2F6-D870-E10C-C9E0C6F4C44D}"/>
          </ac:picMkLst>
        </pc:picChg>
      </pc:sldChg>
      <pc:sldChg chg="del">
        <pc:chgData name="Rasmus Larsen" userId="c0130b07-28a8-4bcd-bd98-8750e35db048" providerId="ADAL" clId="{3C28B4B6-BF91-5100-B6B8-8D53CB6C04C2}" dt="2025-12-10T06:21:07.590" v="141" actId="2696"/>
        <pc:sldMkLst>
          <pc:docMk/>
          <pc:sldMk cId="3540358626" sldId="1227"/>
        </pc:sldMkLst>
      </pc:sldChg>
      <pc:sldChg chg="del">
        <pc:chgData name="Rasmus Larsen" userId="c0130b07-28a8-4bcd-bd98-8750e35db048" providerId="ADAL" clId="{3C28B4B6-BF91-5100-B6B8-8D53CB6C04C2}" dt="2025-12-10T06:21:06.001" v="139" actId="2696"/>
        <pc:sldMkLst>
          <pc:docMk/>
          <pc:sldMk cId="2122072165" sldId="1262"/>
        </pc:sldMkLst>
      </pc:sldChg>
      <pc:sldChg chg="del">
        <pc:chgData name="Rasmus Larsen" userId="c0130b07-28a8-4bcd-bd98-8750e35db048" providerId="ADAL" clId="{3C28B4B6-BF91-5100-B6B8-8D53CB6C04C2}" dt="2025-12-10T06:21:06.796" v="140" actId="2696"/>
        <pc:sldMkLst>
          <pc:docMk/>
          <pc:sldMk cId="2446047233" sldId="1347"/>
        </pc:sldMkLst>
      </pc:sldChg>
      <pc:sldChg chg="modNotesTx">
        <pc:chgData name="Rasmus Larsen" userId="c0130b07-28a8-4bcd-bd98-8750e35db048" providerId="ADAL" clId="{3C28B4B6-BF91-5100-B6B8-8D53CB6C04C2}" dt="2025-12-10T06:19:05.368" v="108" actId="20577"/>
        <pc:sldMkLst>
          <pc:docMk/>
          <pc:sldMk cId="3321500622" sldId="1404"/>
        </pc:sldMkLst>
      </pc:sldChg>
      <pc:sldChg chg="addSp delSp modSp mod">
        <pc:chgData name="Rasmus Larsen" userId="c0130b07-28a8-4bcd-bd98-8750e35db048" providerId="ADAL" clId="{3C28B4B6-BF91-5100-B6B8-8D53CB6C04C2}" dt="2025-12-10T06:20:56.346" v="138" actId="1036"/>
        <pc:sldMkLst>
          <pc:docMk/>
          <pc:sldMk cId="434154592" sldId="1464"/>
        </pc:sldMkLst>
        <pc:spChg chg="del">
          <ac:chgData name="Rasmus Larsen" userId="c0130b07-28a8-4bcd-bd98-8750e35db048" providerId="ADAL" clId="{3C28B4B6-BF91-5100-B6B8-8D53CB6C04C2}" dt="2025-12-10T06:20:52.633" v="120" actId="478"/>
          <ac:spMkLst>
            <pc:docMk/>
            <pc:sldMk cId="434154592" sldId="1464"/>
            <ac:spMk id="9" creationId="{F12C43BC-76D8-9212-6EA0-02BF0F9ECFF7}"/>
          </ac:spMkLst>
        </pc:spChg>
        <pc:picChg chg="del">
          <ac:chgData name="Rasmus Larsen" userId="c0130b07-28a8-4bcd-bd98-8750e35db048" providerId="ADAL" clId="{3C28B4B6-BF91-5100-B6B8-8D53CB6C04C2}" dt="2025-12-10T06:19:58.468" v="109" actId="478"/>
          <ac:picMkLst>
            <pc:docMk/>
            <pc:sldMk cId="434154592" sldId="1464"/>
            <ac:picMk id="8" creationId="{B3275DA3-7BBD-0CD5-AF61-2E372F815A40}"/>
          </ac:picMkLst>
        </pc:picChg>
        <pc:picChg chg="add del mod">
          <ac:chgData name="Rasmus Larsen" userId="c0130b07-28a8-4bcd-bd98-8750e35db048" providerId="ADAL" clId="{3C28B4B6-BF91-5100-B6B8-8D53CB6C04C2}" dt="2025-12-10T06:20:04.615" v="113" actId="478"/>
          <ac:picMkLst>
            <pc:docMk/>
            <pc:sldMk cId="434154592" sldId="1464"/>
            <ac:picMk id="1026" creationId="{5865205A-D461-195E-753B-12E71A77D5B1}"/>
          </ac:picMkLst>
        </pc:picChg>
        <pc:picChg chg="add mod">
          <ac:chgData name="Rasmus Larsen" userId="c0130b07-28a8-4bcd-bd98-8750e35db048" providerId="ADAL" clId="{3C28B4B6-BF91-5100-B6B8-8D53CB6C04C2}" dt="2025-12-10T06:20:56.346" v="138" actId="1036"/>
          <ac:picMkLst>
            <pc:docMk/>
            <pc:sldMk cId="434154592" sldId="1464"/>
            <ac:picMk id="1028" creationId="{EBCB2B97-A2BA-55D4-EF8B-3594909939B3}"/>
          </ac:picMkLst>
        </pc:picChg>
      </pc:sldChg>
    </pc:docChg>
  </pc:docChgLst>
  <pc:docChgLst>
    <pc:chgData name="Rasmus Larsen" userId="c0130b07-28a8-4bcd-bd98-8750e35db048" providerId="ADAL" clId="{99A20618-8486-5080-8D15-B9D8817CCB14}"/>
    <pc:docChg chg="undo custSel addSld delSld modSld sldOrd">
      <pc:chgData name="Rasmus Larsen" userId="c0130b07-28a8-4bcd-bd98-8750e35db048" providerId="ADAL" clId="{99A20618-8486-5080-8D15-B9D8817CCB14}" dt="2025-11-12T17:46:13.774" v="3922"/>
      <pc:docMkLst>
        <pc:docMk/>
      </pc:docMkLst>
      <pc:sldChg chg="modSp mod">
        <pc:chgData name="Rasmus Larsen" userId="c0130b07-28a8-4bcd-bd98-8750e35db048" providerId="ADAL" clId="{99A20618-8486-5080-8D15-B9D8817CCB14}" dt="2025-11-11T21:32:39.469" v="2892" actId="20577"/>
        <pc:sldMkLst>
          <pc:docMk/>
          <pc:sldMk cId="3614981355" sldId="271"/>
        </pc:sldMkLst>
        <pc:spChg chg="mod">
          <ac:chgData name="Rasmus Larsen" userId="c0130b07-28a8-4bcd-bd98-8750e35db048" providerId="ADAL" clId="{99A20618-8486-5080-8D15-B9D8817CCB14}" dt="2025-11-11T21:32:39.469" v="2892" actId="20577"/>
          <ac:spMkLst>
            <pc:docMk/>
            <pc:sldMk cId="3614981355" sldId="271"/>
            <ac:spMk id="3" creationId="{A5D9D6F8-15E9-1542-9BC8-A912BE1987D2}"/>
          </ac:spMkLst>
        </pc:spChg>
      </pc:sldChg>
      <pc:sldChg chg="addSp delSp modSp mod">
        <pc:chgData name="Rasmus Larsen" userId="c0130b07-28a8-4bcd-bd98-8750e35db048" providerId="ADAL" clId="{99A20618-8486-5080-8D15-B9D8817CCB14}" dt="2025-11-11T20:08:40.255" v="34" actId="14861"/>
        <pc:sldMkLst>
          <pc:docMk/>
          <pc:sldMk cId="1552489491" sldId="994"/>
        </pc:sldMkLst>
        <pc:picChg chg="add mod">
          <ac:chgData name="Rasmus Larsen" userId="c0130b07-28a8-4bcd-bd98-8750e35db048" providerId="ADAL" clId="{99A20618-8486-5080-8D15-B9D8817CCB14}" dt="2025-11-11T20:08:40.255" v="34" actId="14861"/>
          <ac:picMkLst>
            <pc:docMk/>
            <pc:sldMk cId="1552489491" sldId="994"/>
            <ac:picMk id="5" creationId="{817637D7-44B2-42D9-908B-79707253ABC0}"/>
          </ac:picMkLst>
        </pc:picChg>
      </pc:sldChg>
      <pc:sldChg chg="del">
        <pc:chgData name="Rasmus Larsen" userId="c0130b07-28a8-4bcd-bd98-8750e35db048" providerId="ADAL" clId="{99A20618-8486-5080-8D15-B9D8817CCB14}" dt="2025-11-11T21:38:38.077" v="2976" actId="2696"/>
        <pc:sldMkLst>
          <pc:docMk/>
          <pc:sldMk cId="977763830" sldId="1258"/>
        </pc:sldMkLst>
      </pc:sldChg>
      <pc:sldChg chg="mod modShow">
        <pc:chgData name="Rasmus Larsen" userId="c0130b07-28a8-4bcd-bd98-8750e35db048" providerId="ADAL" clId="{99A20618-8486-5080-8D15-B9D8817CCB14}" dt="2025-11-11T21:49:04.536" v="3189" actId="729"/>
        <pc:sldMkLst>
          <pc:docMk/>
          <pc:sldMk cId="2122072165" sldId="1262"/>
        </pc:sldMkLst>
      </pc:sldChg>
      <pc:sldChg chg="modSp">
        <pc:chgData name="Rasmus Larsen" userId="c0130b07-28a8-4bcd-bd98-8750e35db048" providerId="ADAL" clId="{99A20618-8486-5080-8D15-B9D8817CCB14}" dt="2025-11-11T21:32:49.937" v="2903"/>
        <pc:sldMkLst>
          <pc:docMk/>
          <pc:sldMk cId="4137444512" sldId="1274"/>
        </pc:sldMkLst>
        <pc:spChg chg="mod">
          <ac:chgData name="Rasmus Larsen" userId="c0130b07-28a8-4bcd-bd98-8750e35db048" providerId="ADAL" clId="{99A20618-8486-5080-8D15-B9D8817CCB14}" dt="2025-11-11T21:32:49.937" v="2903"/>
          <ac:spMkLst>
            <pc:docMk/>
            <pc:sldMk cId="4137444512" sldId="1274"/>
            <ac:spMk id="2" creationId="{749BEBD1-D888-5222-23E8-FAD88B9BB17F}"/>
          </ac:spMkLst>
        </pc:spChg>
      </pc:sldChg>
      <pc:sldChg chg="del">
        <pc:chgData name="Rasmus Larsen" userId="c0130b07-28a8-4bcd-bd98-8750e35db048" providerId="ADAL" clId="{99A20618-8486-5080-8D15-B9D8817CCB14}" dt="2025-11-11T21:38:39.008" v="2977" actId="2696"/>
        <pc:sldMkLst>
          <pc:docMk/>
          <pc:sldMk cId="4042891572" sldId="1279"/>
        </pc:sldMkLst>
      </pc:sldChg>
      <pc:sldChg chg="modSp mod">
        <pc:chgData name="Rasmus Larsen" userId="c0130b07-28a8-4bcd-bd98-8750e35db048" providerId="ADAL" clId="{99A20618-8486-5080-8D15-B9D8817CCB14}" dt="2025-11-12T13:07:46.745" v="3255" actId="20577"/>
        <pc:sldMkLst>
          <pc:docMk/>
          <pc:sldMk cId="2877960118" sldId="1328"/>
        </pc:sldMkLst>
        <pc:spChg chg="mod">
          <ac:chgData name="Rasmus Larsen" userId="c0130b07-28a8-4bcd-bd98-8750e35db048" providerId="ADAL" clId="{99A20618-8486-5080-8D15-B9D8817CCB14}" dt="2025-11-11T21:32:46.041" v="2902" actId="20577"/>
          <ac:spMkLst>
            <pc:docMk/>
            <pc:sldMk cId="2877960118" sldId="1328"/>
            <ac:spMk id="2" creationId="{4AEEA5E6-3A1B-878C-9D65-64BF74DA012E}"/>
          </ac:spMkLst>
        </pc:spChg>
        <pc:spChg chg="mod">
          <ac:chgData name="Rasmus Larsen" userId="c0130b07-28a8-4bcd-bd98-8750e35db048" providerId="ADAL" clId="{99A20618-8486-5080-8D15-B9D8817CCB14}" dt="2025-11-12T13:07:46.745" v="3255" actId="20577"/>
          <ac:spMkLst>
            <pc:docMk/>
            <pc:sldMk cId="2877960118" sldId="1328"/>
            <ac:spMk id="3" creationId="{497278E3-7E82-1E88-146C-0623C16D392F}"/>
          </ac:spMkLst>
        </pc:spChg>
      </pc:sldChg>
      <pc:sldChg chg="mod modShow">
        <pc:chgData name="Rasmus Larsen" userId="c0130b07-28a8-4bcd-bd98-8750e35db048" providerId="ADAL" clId="{99A20618-8486-5080-8D15-B9D8817CCB14}" dt="2025-11-11T21:49:04.536" v="3189" actId="729"/>
        <pc:sldMkLst>
          <pc:docMk/>
          <pc:sldMk cId="2446047233" sldId="1347"/>
        </pc:sldMkLst>
      </pc:sldChg>
      <pc:sldChg chg="modSp del mod">
        <pc:chgData name="Rasmus Larsen" userId="c0130b07-28a8-4bcd-bd98-8750e35db048" providerId="ADAL" clId="{99A20618-8486-5080-8D15-B9D8817CCB14}" dt="2025-11-12T17:45:53.201" v="3919" actId="2696"/>
        <pc:sldMkLst>
          <pc:docMk/>
          <pc:sldMk cId="2463863771" sldId="1370"/>
        </pc:sldMkLst>
      </pc:sldChg>
      <pc:sldChg chg="add setBg">
        <pc:chgData name="Rasmus Larsen" userId="c0130b07-28a8-4bcd-bd98-8750e35db048" providerId="ADAL" clId="{99A20618-8486-5080-8D15-B9D8817CCB14}" dt="2025-11-12T17:46:13.774" v="3922"/>
        <pc:sldMkLst>
          <pc:docMk/>
          <pc:sldMk cId="4201544971" sldId="1370"/>
        </pc:sldMkLst>
      </pc:sldChg>
      <pc:sldChg chg="del">
        <pc:chgData name="Rasmus Larsen" userId="c0130b07-28a8-4bcd-bd98-8750e35db048" providerId="ADAL" clId="{99A20618-8486-5080-8D15-B9D8817CCB14}" dt="2025-11-11T21:40:32.081" v="3004" actId="2696"/>
        <pc:sldMkLst>
          <pc:docMk/>
          <pc:sldMk cId="3099133835" sldId="1389"/>
        </pc:sldMkLst>
      </pc:sldChg>
      <pc:sldChg chg="del">
        <pc:chgData name="Rasmus Larsen" userId="c0130b07-28a8-4bcd-bd98-8750e35db048" providerId="ADAL" clId="{99A20618-8486-5080-8D15-B9D8817CCB14}" dt="2025-11-11T21:40:32.083" v="3005" actId="2696"/>
        <pc:sldMkLst>
          <pc:docMk/>
          <pc:sldMk cId="3286421262" sldId="1391"/>
        </pc:sldMkLst>
      </pc:sldChg>
      <pc:sldChg chg="addSp delSp modSp mod addAnim delAnim modAnim">
        <pc:chgData name="Rasmus Larsen" userId="c0130b07-28a8-4bcd-bd98-8750e35db048" providerId="ADAL" clId="{99A20618-8486-5080-8D15-B9D8817CCB14}" dt="2025-11-12T13:37:21.447" v="3654"/>
        <pc:sldMkLst>
          <pc:docMk/>
          <pc:sldMk cId="3321500622" sldId="1404"/>
        </pc:sldMkLst>
        <pc:spChg chg="mod">
          <ac:chgData name="Rasmus Larsen" userId="c0130b07-28a8-4bcd-bd98-8750e35db048" providerId="ADAL" clId="{99A20618-8486-5080-8D15-B9D8817CCB14}" dt="2025-11-11T20:23:43.062" v="347" actId="20577"/>
          <ac:spMkLst>
            <pc:docMk/>
            <pc:sldMk cId="3321500622" sldId="1404"/>
            <ac:spMk id="2" creationId="{2F7936EC-FAAA-BDA6-9785-DD256091576D}"/>
          </ac:spMkLst>
        </pc:spChg>
        <pc:spChg chg="mod">
          <ac:chgData name="Rasmus Larsen" userId="c0130b07-28a8-4bcd-bd98-8750e35db048" providerId="ADAL" clId="{99A20618-8486-5080-8D15-B9D8817CCB14}" dt="2025-11-11T21:33:44.870" v="2937" actId="5793"/>
          <ac:spMkLst>
            <pc:docMk/>
            <pc:sldMk cId="3321500622" sldId="1404"/>
            <ac:spMk id="3" creationId="{8A39EBE4-9401-4E2B-F827-66A5758E8154}"/>
          </ac:spMkLst>
        </pc:spChg>
        <pc:spChg chg="add mod">
          <ac:chgData name="Rasmus Larsen" userId="c0130b07-28a8-4bcd-bd98-8750e35db048" providerId="ADAL" clId="{99A20618-8486-5080-8D15-B9D8817CCB14}" dt="2025-11-11T20:32:39.154" v="383" actId="1076"/>
          <ac:spMkLst>
            <pc:docMk/>
            <pc:sldMk cId="3321500622" sldId="1404"/>
            <ac:spMk id="4" creationId="{5E37C361-F702-C1AA-602C-281EEAECFEB4}"/>
          </ac:spMkLst>
        </pc:spChg>
        <pc:spChg chg="add mod">
          <ac:chgData name="Rasmus Larsen" userId="c0130b07-28a8-4bcd-bd98-8750e35db048" providerId="ADAL" clId="{99A20618-8486-5080-8D15-B9D8817CCB14}" dt="2025-11-11T20:32:39.003" v="382" actId="1076"/>
          <ac:spMkLst>
            <pc:docMk/>
            <pc:sldMk cId="3321500622" sldId="1404"/>
            <ac:spMk id="5" creationId="{7AF9D75E-ED4C-B186-3813-9F6558E949E9}"/>
          </ac:spMkLst>
        </pc:spChg>
        <pc:spChg chg="add mod">
          <ac:chgData name="Rasmus Larsen" userId="c0130b07-28a8-4bcd-bd98-8750e35db048" providerId="ADAL" clId="{99A20618-8486-5080-8D15-B9D8817CCB14}" dt="2025-11-12T13:32:49.497" v="3605" actId="1076"/>
          <ac:spMkLst>
            <pc:docMk/>
            <pc:sldMk cId="3321500622" sldId="1404"/>
            <ac:spMk id="6" creationId="{3898826C-BF8D-A4DE-CC7F-6B891C3EC8BD}"/>
          </ac:spMkLst>
        </pc:spChg>
        <pc:spChg chg="add mod">
          <ac:chgData name="Rasmus Larsen" userId="c0130b07-28a8-4bcd-bd98-8750e35db048" providerId="ADAL" clId="{99A20618-8486-5080-8D15-B9D8817CCB14}" dt="2025-11-11T20:32:39.003" v="382" actId="1076"/>
          <ac:spMkLst>
            <pc:docMk/>
            <pc:sldMk cId="3321500622" sldId="1404"/>
            <ac:spMk id="7" creationId="{128F8091-34A6-8932-357A-3844B1ACF8E9}"/>
          </ac:spMkLst>
        </pc:spChg>
        <pc:spChg chg="add mod">
          <ac:chgData name="Rasmus Larsen" userId="c0130b07-28a8-4bcd-bd98-8750e35db048" providerId="ADAL" clId="{99A20618-8486-5080-8D15-B9D8817CCB14}" dt="2025-11-11T20:32:37.503" v="377" actId="14100"/>
          <ac:spMkLst>
            <pc:docMk/>
            <pc:sldMk cId="3321500622" sldId="1404"/>
            <ac:spMk id="8" creationId="{00AC684C-4F6F-E961-1799-6EFE1D65E1C8}"/>
          </ac:spMkLst>
        </pc:spChg>
        <pc:spChg chg="add mod">
          <ac:chgData name="Rasmus Larsen" userId="c0130b07-28a8-4bcd-bd98-8750e35db048" providerId="ADAL" clId="{99A20618-8486-5080-8D15-B9D8817CCB14}" dt="2025-11-11T20:32:39.154" v="383" actId="1076"/>
          <ac:spMkLst>
            <pc:docMk/>
            <pc:sldMk cId="3321500622" sldId="1404"/>
            <ac:spMk id="9" creationId="{EF1FEF30-3039-F89F-26F8-0168C5AD1A25}"/>
          </ac:spMkLst>
        </pc:spChg>
        <pc:spChg chg="add mod">
          <ac:chgData name="Rasmus Larsen" userId="c0130b07-28a8-4bcd-bd98-8750e35db048" providerId="ADAL" clId="{99A20618-8486-5080-8D15-B9D8817CCB14}" dt="2025-11-11T20:32:39.003" v="382" actId="1076"/>
          <ac:spMkLst>
            <pc:docMk/>
            <pc:sldMk cId="3321500622" sldId="1404"/>
            <ac:spMk id="10" creationId="{A9633E6F-3AA3-A77A-856B-AB308FC2CD0D}"/>
          </ac:spMkLst>
        </pc:spChg>
        <pc:spChg chg="add del mod">
          <ac:chgData name="Rasmus Larsen" userId="c0130b07-28a8-4bcd-bd98-8750e35db048" providerId="ADAL" clId="{99A20618-8486-5080-8D15-B9D8817CCB14}" dt="2025-11-11T20:32:39.314" v="384" actId="1076"/>
          <ac:spMkLst>
            <pc:docMk/>
            <pc:sldMk cId="3321500622" sldId="1404"/>
            <ac:spMk id="17" creationId="{D3DE3FDF-A3CA-8D78-DD90-B7EDB79C07E3}"/>
          </ac:spMkLst>
        </pc:spChg>
        <pc:spChg chg="add del mod">
          <ac:chgData name="Rasmus Larsen" userId="c0130b07-28a8-4bcd-bd98-8750e35db048" providerId="ADAL" clId="{99A20618-8486-5080-8D15-B9D8817CCB14}" dt="2025-11-11T20:32:39.314" v="384" actId="1076"/>
          <ac:spMkLst>
            <pc:docMk/>
            <pc:sldMk cId="3321500622" sldId="1404"/>
            <ac:spMk id="18" creationId="{C9EB8C40-4A0D-DBC5-02D0-9B10DBE3E147}"/>
          </ac:spMkLst>
        </pc:spChg>
        <pc:spChg chg="add mod">
          <ac:chgData name="Rasmus Larsen" userId="c0130b07-28a8-4bcd-bd98-8750e35db048" providerId="ADAL" clId="{99A20618-8486-5080-8D15-B9D8817CCB14}" dt="2025-11-12T13:36:43.143" v="3646" actId="1076"/>
          <ac:spMkLst>
            <pc:docMk/>
            <pc:sldMk cId="3321500622" sldId="1404"/>
            <ac:spMk id="20" creationId="{2AEAF6B6-552B-6C18-0791-BA29AD6C9102}"/>
          </ac:spMkLst>
        </pc:spChg>
        <pc:spChg chg="add mod">
          <ac:chgData name="Rasmus Larsen" userId="c0130b07-28a8-4bcd-bd98-8750e35db048" providerId="ADAL" clId="{99A20618-8486-5080-8D15-B9D8817CCB14}" dt="2025-11-12T13:36:34.414" v="3644" actId="1076"/>
          <ac:spMkLst>
            <pc:docMk/>
            <pc:sldMk cId="3321500622" sldId="1404"/>
            <ac:spMk id="22" creationId="{3567786E-C4F1-CFEC-A2B7-B26949EBC836}"/>
          </ac:spMkLst>
        </pc:spChg>
        <pc:spChg chg="add mod">
          <ac:chgData name="Rasmus Larsen" userId="c0130b07-28a8-4bcd-bd98-8750e35db048" providerId="ADAL" clId="{99A20618-8486-5080-8D15-B9D8817CCB14}" dt="2025-11-12T13:36:43.143" v="3646" actId="1076"/>
          <ac:spMkLst>
            <pc:docMk/>
            <pc:sldMk cId="3321500622" sldId="1404"/>
            <ac:spMk id="23" creationId="{C506B290-09F3-DB0F-3B86-A597DBD33B2D}"/>
          </ac:spMkLst>
        </pc:spChg>
        <pc:picChg chg="add mod">
          <ac:chgData name="Rasmus Larsen" userId="c0130b07-28a8-4bcd-bd98-8750e35db048" providerId="ADAL" clId="{99A20618-8486-5080-8D15-B9D8817CCB14}" dt="2025-11-11T20:32:39.154" v="383" actId="1076"/>
          <ac:picMkLst>
            <pc:docMk/>
            <pc:sldMk cId="3321500622" sldId="1404"/>
            <ac:picMk id="15" creationId="{430999E6-8702-32C0-5DF2-BC83D9DDD600}"/>
          </ac:picMkLst>
        </pc:picChg>
        <pc:picChg chg="add mod">
          <ac:chgData name="Rasmus Larsen" userId="c0130b07-28a8-4bcd-bd98-8750e35db048" providerId="ADAL" clId="{99A20618-8486-5080-8D15-B9D8817CCB14}" dt="2025-11-11T20:32:39.154" v="383" actId="1076"/>
          <ac:picMkLst>
            <pc:docMk/>
            <pc:sldMk cId="3321500622" sldId="1404"/>
            <ac:picMk id="16" creationId="{B317ED66-1891-D0D6-AD73-27C10BAA708F}"/>
          </ac:picMkLst>
        </pc:picChg>
        <pc:cxnChg chg="add mod">
          <ac:chgData name="Rasmus Larsen" userId="c0130b07-28a8-4bcd-bd98-8750e35db048" providerId="ADAL" clId="{99A20618-8486-5080-8D15-B9D8817CCB14}" dt="2025-11-12T13:36:43.143" v="3646" actId="1076"/>
          <ac:cxnSpMkLst>
            <pc:docMk/>
            <pc:sldMk cId="3321500622" sldId="1404"/>
            <ac:cxnSpMk id="25" creationId="{6FFE834A-85BB-CA6E-DD46-35066C9A2957}"/>
          </ac:cxnSpMkLst>
        </pc:cxnChg>
        <pc:cxnChg chg="add mod">
          <ac:chgData name="Rasmus Larsen" userId="c0130b07-28a8-4bcd-bd98-8750e35db048" providerId="ADAL" clId="{99A20618-8486-5080-8D15-B9D8817CCB14}" dt="2025-11-12T13:36:43.143" v="3646" actId="1076"/>
          <ac:cxnSpMkLst>
            <pc:docMk/>
            <pc:sldMk cId="3321500622" sldId="1404"/>
            <ac:cxnSpMk id="29" creationId="{F1F91AB7-FDBF-D483-EA9D-D612143AC729}"/>
          </ac:cxnSpMkLst>
        </pc:cxnChg>
      </pc:sldChg>
      <pc:sldChg chg="del">
        <pc:chgData name="Rasmus Larsen" userId="c0130b07-28a8-4bcd-bd98-8750e35db048" providerId="ADAL" clId="{99A20618-8486-5080-8D15-B9D8817CCB14}" dt="2025-11-11T21:38:37.098" v="2975" actId="2696"/>
        <pc:sldMkLst>
          <pc:docMk/>
          <pc:sldMk cId="1101791532" sldId="1448"/>
        </pc:sldMkLst>
      </pc:sldChg>
      <pc:sldChg chg="del">
        <pc:chgData name="Rasmus Larsen" userId="c0130b07-28a8-4bcd-bd98-8750e35db048" providerId="ADAL" clId="{99A20618-8486-5080-8D15-B9D8817CCB14}" dt="2025-11-11T21:40:32.078" v="3003" actId="2696"/>
        <pc:sldMkLst>
          <pc:docMk/>
          <pc:sldMk cId="4178624811" sldId="1449"/>
        </pc:sldMkLst>
      </pc:sldChg>
      <pc:sldChg chg="modSp mod">
        <pc:chgData name="Rasmus Larsen" userId="c0130b07-28a8-4bcd-bd98-8750e35db048" providerId="ADAL" clId="{99A20618-8486-5080-8D15-B9D8817CCB14}" dt="2025-11-11T21:32:33.967" v="2882" actId="20577"/>
        <pc:sldMkLst>
          <pc:docMk/>
          <pc:sldMk cId="2832109688" sldId="1450"/>
        </pc:sldMkLst>
        <pc:spChg chg="mod">
          <ac:chgData name="Rasmus Larsen" userId="c0130b07-28a8-4bcd-bd98-8750e35db048" providerId="ADAL" clId="{99A20618-8486-5080-8D15-B9D8817CCB14}" dt="2025-11-11T21:32:33.967" v="2882" actId="20577"/>
          <ac:spMkLst>
            <pc:docMk/>
            <pc:sldMk cId="2832109688" sldId="1450"/>
            <ac:spMk id="2" creationId="{F6179841-3BFB-F779-11D8-CB7A51F7B18E}"/>
          </ac:spMkLst>
        </pc:spChg>
      </pc:sldChg>
      <pc:sldChg chg="del">
        <pc:chgData name="Rasmus Larsen" userId="c0130b07-28a8-4bcd-bd98-8750e35db048" providerId="ADAL" clId="{99A20618-8486-5080-8D15-B9D8817CCB14}" dt="2025-11-11T21:38:40.506" v="2978" actId="2696"/>
        <pc:sldMkLst>
          <pc:docMk/>
          <pc:sldMk cId="3793330000" sldId="1455"/>
        </pc:sldMkLst>
      </pc:sldChg>
      <pc:sldChg chg="del">
        <pc:chgData name="Rasmus Larsen" userId="c0130b07-28a8-4bcd-bd98-8750e35db048" providerId="ADAL" clId="{99A20618-8486-5080-8D15-B9D8817CCB14}" dt="2025-11-11T21:38:41.022" v="2979" actId="2696"/>
        <pc:sldMkLst>
          <pc:docMk/>
          <pc:sldMk cId="436621381" sldId="1456"/>
        </pc:sldMkLst>
      </pc:sldChg>
      <pc:sldChg chg="addSp delSp modSp del mod">
        <pc:chgData name="Rasmus Larsen" userId="c0130b07-28a8-4bcd-bd98-8750e35db048" providerId="ADAL" clId="{99A20618-8486-5080-8D15-B9D8817CCB14}" dt="2025-11-12T17:45:53.201" v="3919" actId="2696"/>
        <pc:sldMkLst>
          <pc:docMk/>
          <pc:sldMk cId="1599850872" sldId="1457"/>
        </pc:sldMkLst>
      </pc:sldChg>
      <pc:sldChg chg="add">
        <pc:chgData name="Rasmus Larsen" userId="c0130b07-28a8-4bcd-bd98-8750e35db048" providerId="ADAL" clId="{99A20618-8486-5080-8D15-B9D8817CCB14}" dt="2025-11-12T17:45:57.253" v="3920"/>
        <pc:sldMkLst>
          <pc:docMk/>
          <pc:sldMk cId="3242861669" sldId="1457"/>
        </pc:sldMkLst>
      </pc:sldChg>
      <pc:sldChg chg="del">
        <pc:chgData name="Rasmus Larsen" userId="c0130b07-28a8-4bcd-bd98-8750e35db048" providerId="ADAL" clId="{99A20618-8486-5080-8D15-B9D8817CCB14}" dt="2025-11-11T21:40:32.088" v="3007" actId="2696"/>
        <pc:sldMkLst>
          <pc:docMk/>
          <pc:sldMk cId="468705640" sldId="1458"/>
        </pc:sldMkLst>
      </pc:sldChg>
      <pc:sldChg chg="del">
        <pc:chgData name="Rasmus Larsen" userId="c0130b07-28a8-4bcd-bd98-8750e35db048" providerId="ADAL" clId="{99A20618-8486-5080-8D15-B9D8817CCB14}" dt="2025-11-11T21:40:32.086" v="3006" actId="2696"/>
        <pc:sldMkLst>
          <pc:docMk/>
          <pc:sldMk cId="3822770373" sldId="1459"/>
        </pc:sldMkLst>
      </pc:sldChg>
      <pc:sldChg chg="del">
        <pc:chgData name="Rasmus Larsen" userId="c0130b07-28a8-4bcd-bd98-8750e35db048" providerId="ADAL" clId="{99A20618-8486-5080-8D15-B9D8817CCB14}" dt="2025-11-11T21:40:32.089" v="3008" actId="2696"/>
        <pc:sldMkLst>
          <pc:docMk/>
          <pc:sldMk cId="2419233373" sldId="1460"/>
        </pc:sldMkLst>
      </pc:sldChg>
      <pc:sldChg chg="modSp">
        <pc:chgData name="Rasmus Larsen" userId="c0130b07-28a8-4bcd-bd98-8750e35db048" providerId="ADAL" clId="{99A20618-8486-5080-8D15-B9D8817CCB14}" dt="2025-11-12T13:21:57.139" v="3333" actId="20577"/>
        <pc:sldMkLst>
          <pc:docMk/>
          <pc:sldMk cId="1308880731" sldId="1461"/>
        </pc:sldMkLst>
        <pc:spChg chg="mod">
          <ac:chgData name="Rasmus Larsen" userId="c0130b07-28a8-4bcd-bd98-8750e35db048" providerId="ADAL" clId="{99A20618-8486-5080-8D15-B9D8817CCB14}" dt="2025-11-11T21:32:54.112" v="2905"/>
          <ac:spMkLst>
            <pc:docMk/>
            <pc:sldMk cId="1308880731" sldId="1461"/>
            <ac:spMk id="2" creationId="{7F4A2A5D-1B7B-DD0E-10FD-9E9602E4CAAE}"/>
          </ac:spMkLst>
        </pc:spChg>
        <pc:spChg chg="mod">
          <ac:chgData name="Rasmus Larsen" userId="c0130b07-28a8-4bcd-bd98-8750e35db048" providerId="ADAL" clId="{99A20618-8486-5080-8D15-B9D8817CCB14}" dt="2025-11-12T13:14:44.877" v="3261" actId="20577"/>
          <ac:spMkLst>
            <pc:docMk/>
            <pc:sldMk cId="1308880731" sldId="1461"/>
            <ac:spMk id="19" creationId="{2A85B2BD-9841-022E-E08E-F0C317E60AF0}"/>
          </ac:spMkLst>
        </pc:spChg>
        <pc:spChg chg="mod">
          <ac:chgData name="Rasmus Larsen" userId="c0130b07-28a8-4bcd-bd98-8750e35db048" providerId="ADAL" clId="{99A20618-8486-5080-8D15-B9D8817CCB14}" dt="2025-11-12T13:20:45.449" v="3321" actId="20577"/>
          <ac:spMkLst>
            <pc:docMk/>
            <pc:sldMk cId="1308880731" sldId="1461"/>
            <ac:spMk id="20" creationId="{625A57F0-4BF1-BD8D-BF76-911912AEEDDB}"/>
          </ac:spMkLst>
        </pc:spChg>
        <pc:spChg chg="mod">
          <ac:chgData name="Rasmus Larsen" userId="c0130b07-28a8-4bcd-bd98-8750e35db048" providerId="ADAL" clId="{99A20618-8486-5080-8D15-B9D8817CCB14}" dt="2025-11-12T13:16:55.437" v="3268"/>
          <ac:spMkLst>
            <pc:docMk/>
            <pc:sldMk cId="1308880731" sldId="1461"/>
            <ac:spMk id="21" creationId="{27C67BED-122C-6ADB-681E-94AE14F4C7D1}"/>
          </ac:spMkLst>
        </pc:spChg>
        <pc:spChg chg="mod">
          <ac:chgData name="Rasmus Larsen" userId="c0130b07-28a8-4bcd-bd98-8750e35db048" providerId="ADAL" clId="{99A20618-8486-5080-8D15-B9D8817CCB14}" dt="2025-11-12T13:21:12.709" v="3327" actId="20577"/>
          <ac:spMkLst>
            <pc:docMk/>
            <pc:sldMk cId="1308880731" sldId="1461"/>
            <ac:spMk id="22" creationId="{25214DB6-2D0C-EE05-F364-3DBA32B0BC7B}"/>
          </ac:spMkLst>
        </pc:spChg>
        <pc:spChg chg="mod">
          <ac:chgData name="Rasmus Larsen" userId="c0130b07-28a8-4bcd-bd98-8750e35db048" providerId="ADAL" clId="{99A20618-8486-5080-8D15-B9D8817CCB14}" dt="2025-11-12T13:21:57.139" v="3333" actId="20577"/>
          <ac:spMkLst>
            <pc:docMk/>
            <pc:sldMk cId="1308880731" sldId="1461"/>
            <ac:spMk id="23" creationId="{A851CB9C-1704-EF69-DA04-6D6A12C2428A}"/>
          </ac:spMkLst>
        </pc:spChg>
      </pc:sldChg>
      <pc:sldChg chg="modSp">
        <pc:chgData name="Rasmus Larsen" userId="c0130b07-28a8-4bcd-bd98-8750e35db048" providerId="ADAL" clId="{99A20618-8486-5080-8D15-B9D8817CCB14}" dt="2025-11-11T21:32:52.221" v="2904"/>
        <pc:sldMkLst>
          <pc:docMk/>
          <pc:sldMk cId="3351775211" sldId="1463"/>
        </pc:sldMkLst>
        <pc:spChg chg="mod">
          <ac:chgData name="Rasmus Larsen" userId="c0130b07-28a8-4bcd-bd98-8750e35db048" providerId="ADAL" clId="{99A20618-8486-5080-8D15-B9D8817CCB14}" dt="2025-11-11T21:32:52.221" v="2904"/>
          <ac:spMkLst>
            <pc:docMk/>
            <pc:sldMk cId="3351775211" sldId="1463"/>
            <ac:spMk id="2" creationId="{EA4DACB9-DDD0-C103-F059-3408B825EDB9}"/>
          </ac:spMkLst>
        </pc:spChg>
      </pc:sldChg>
      <pc:sldChg chg="modSp mod ord">
        <pc:chgData name="Rasmus Larsen" userId="c0130b07-28a8-4bcd-bd98-8750e35db048" providerId="ADAL" clId="{99A20618-8486-5080-8D15-B9D8817CCB14}" dt="2025-11-11T21:34:06.683" v="2957" actId="20577"/>
        <pc:sldMkLst>
          <pc:docMk/>
          <pc:sldMk cId="434154592" sldId="1464"/>
        </pc:sldMkLst>
        <pc:spChg chg="mod">
          <ac:chgData name="Rasmus Larsen" userId="c0130b07-28a8-4bcd-bd98-8750e35db048" providerId="ADAL" clId="{99A20618-8486-5080-8D15-B9D8817CCB14}" dt="2025-11-11T20:42:59.665" v="1024"/>
          <ac:spMkLst>
            <pc:docMk/>
            <pc:sldMk cId="434154592" sldId="1464"/>
            <ac:spMk id="2" creationId="{DD89379C-84E3-7190-1F8D-CB379DFA252F}"/>
          </ac:spMkLst>
        </pc:spChg>
        <pc:spChg chg="mod">
          <ac:chgData name="Rasmus Larsen" userId="c0130b07-28a8-4bcd-bd98-8750e35db048" providerId="ADAL" clId="{99A20618-8486-5080-8D15-B9D8817CCB14}" dt="2025-11-11T21:34:06.683" v="2957" actId="20577"/>
          <ac:spMkLst>
            <pc:docMk/>
            <pc:sldMk cId="434154592" sldId="1464"/>
            <ac:spMk id="3" creationId="{19B12320-F127-C02D-6556-35773F6FDA8D}"/>
          </ac:spMkLst>
        </pc:spChg>
      </pc:sldChg>
      <pc:sldChg chg="addSp delSp modSp mod">
        <pc:chgData name="Rasmus Larsen" userId="c0130b07-28a8-4bcd-bd98-8750e35db048" providerId="ADAL" clId="{99A20618-8486-5080-8D15-B9D8817CCB14}" dt="2025-11-12T13:27:12.904" v="3348" actId="478"/>
        <pc:sldMkLst>
          <pc:docMk/>
          <pc:sldMk cId="759122747" sldId="1465"/>
        </pc:sldMkLst>
        <pc:spChg chg="mod">
          <ac:chgData name="Rasmus Larsen" userId="c0130b07-28a8-4bcd-bd98-8750e35db048" providerId="ADAL" clId="{99A20618-8486-5080-8D15-B9D8817CCB14}" dt="2025-11-11T21:32:56.098" v="2906"/>
          <ac:spMkLst>
            <pc:docMk/>
            <pc:sldMk cId="759122747" sldId="1465"/>
            <ac:spMk id="2" creationId="{99E8E39D-5FF8-BB8C-4F3D-BDA5D0B81AB5}"/>
          </ac:spMkLst>
        </pc:spChg>
        <pc:spChg chg="mod">
          <ac:chgData name="Rasmus Larsen" userId="c0130b07-28a8-4bcd-bd98-8750e35db048" providerId="ADAL" clId="{99A20618-8486-5080-8D15-B9D8817CCB14}" dt="2025-11-12T13:24:58.368" v="3344" actId="207"/>
          <ac:spMkLst>
            <pc:docMk/>
            <pc:sldMk cId="759122747" sldId="1465"/>
            <ac:spMk id="3" creationId="{24299B3F-5658-9ACD-5FDA-7F280C91D7DA}"/>
          </ac:spMkLst>
        </pc:spChg>
      </pc:sldChg>
      <pc:sldChg chg="modSp mod">
        <pc:chgData name="Rasmus Larsen" userId="c0130b07-28a8-4bcd-bd98-8750e35db048" providerId="ADAL" clId="{99A20618-8486-5080-8D15-B9D8817CCB14}" dt="2025-11-11T21:32:58.121" v="2907"/>
        <pc:sldMkLst>
          <pc:docMk/>
          <pc:sldMk cId="2066945260" sldId="1466"/>
        </pc:sldMkLst>
        <pc:spChg chg="mod">
          <ac:chgData name="Rasmus Larsen" userId="c0130b07-28a8-4bcd-bd98-8750e35db048" providerId="ADAL" clId="{99A20618-8486-5080-8D15-B9D8817CCB14}" dt="2025-11-11T21:32:58.121" v="2907"/>
          <ac:spMkLst>
            <pc:docMk/>
            <pc:sldMk cId="2066945260" sldId="1466"/>
            <ac:spMk id="2" creationId="{FD5B6FDF-E0E2-654D-5E7D-22C943CB4694}"/>
          </ac:spMkLst>
        </pc:spChg>
        <pc:spChg chg="mod">
          <ac:chgData name="Rasmus Larsen" userId="c0130b07-28a8-4bcd-bd98-8750e35db048" providerId="ADAL" clId="{99A20618-8486-5080-8D15-B9D8817CCB14}" dt="2025-11-11T20:10:11.825" v="35" actId="207"/>
          <ac:spMkLst>
            <pc:docMk/>
            <pc:sldMk cId="2066945260" sldId="1466"/>
            <ac:spMk id="3" creationId="{9F062404-A79B-6A0E-71C0-6030FF57C14F}"/>
          </ac:spMkLst>
        </pc:spChg>
      </pc:sldChg>
      <pc:sldChg chg="modSp">
        <pc:chgData name="Rasmus Larsen" userId="c0130b07-28a8-4bcd-bd98-8750e35db048" providerId="ADAL" clId="{99A20618-8486-5080-8D15-B9D8817CCB14}" dt="2025-11-11T21:33:00.345" v="2908"/>
        <pc:sldMkLst>
          <pc:docMk/>
          <pc:sldMk cId="3981881482" sldId="1467"/>
        </pc:sldMkLst>
        <pc:spChg chg="mod">
          <ac:chgData name="Rasmus Larsen" userId="c0130b07-28a8-4bcd-bd98-8750e35db048" providerId="ADAL" clId="{99A20618-8486-5080-8D15-B9D8817CCB14}" dt="2025-11-11T21:33:00.345" v="2908"/>
          <ac:spMkLst>
            <pc:docMk/>
            <pc:sldMk cId="3981881482" sldId="1467"/>
            <ac:spMk id="2" creationId="{9A344A83-E414-417C-699E-AFF77AFCA8BB}"/>
          </ac:spMkLst>
        </pc:spChg>
        <pc:spChg chg="mod">
          <ac:chgData name="Rasmus Larsen" userId="c0130b07-28a8-4bcd-bd98-8750e35db048" providerId="ADAL" clId="{99A20618-8486-5080-8D15-B9D8817CCB14}" dt="2025-11-11T20:10:16.520" v="36"/>
          <ac:spMkLst>
            <pc:docMk/>
            <pc:sldMk cId="3981881482" sldId="1467"/>
            <ac:spMk id="3" creationId="{98EDD982-02E2-E907-0DD5-E0B32399B8A0}"/>
          </ac:spMkLst>
        </pc:spChg>
      </pc:sldChg>
      <pc:sldChg chg="modSp mod">
        <pc:chgData name="Rasmus Larsen" userId="c0130b07-28a8-4bcd-bd98-8750e35db048" providerId="ADAL" clId="{99A20618-8486-5080-8D15-B9D8817CCB14}" dt="2025-11-12T13:26:35.839" v="3347" actId="13926"/>
        <pc:sldMkLst>
          <pc:docMk/>
          <pc:sldMk cId="1309743697" sldId="1468"/>
        </pc:sldMkLst>
        <pc:spChg chg="mod">
          <ac:chgData name="Rasmus Larsen" userId="c0130b07-28a8-4bcd-bd98-8750e35db048" providerId="ADAL" clId="{99A20618-8486-5080-8D15-B9D8817CCB14}" dt="2025-11-11T21:33:02.615" v="2909"/>
          <ac:spMkLst>
            <pc:docMk/>
            <pc:sldMk cId="1309743697" sldId="1468"/>
            <ac:spMk id="2" creationId="{75EE8FDE-BD53-2A3B-259A-6040812EF8C7}"/>
          </ac:spMkLst>
        </pc:spChg>
        <pc:spChg chg="mod">
          <ac:chgData name="Rasmus Larsen" userId="c0130b07-28a8-4bcd-bd98-8750e35db048" providerId="ADAL" clId="{99A20618-8486-5080-8D15-B9D8817CCB14}" dt="2025-11-11T20:10:19.603" v="37"/>
          <ac:spMkLst>
            <pc:docMk/>
            <pc:sldMk cId="1309743697" sldId="1468"/>
            <ac:spMk id="3" creationId="{087A948D-E975-8EDA-41F9-A92516FB9BBC}"/>
          </ac:spMkLst>
        </pc:spChg>
        <pc:spChg chg="mod">
          <ac:chgData name="Rasmus Larsen" userId="c0130b07-28a8-4bcd-bd98-8750e35db048" providerId="ADAL" clId="{99A20618-8486-5080-8D15-B9D8817CCB14}" dt="2025-11-12T13:26:35.839" v="3347" actId="13926"/>
          <ac:spMkLst>
            <pc:docMk/>
            <pc:sldMk cId="1309743697" sldId="1468"/>
            <ac:spMk id="9" creationId="{3BC332D1-2C37-6E96-A29D-FC96BBE283DC}"/>
          </ac:spMkLst>
        </pc:spChg>
      </pc:sldChg>
      <pc:sldChg chg="addSp delSp modSp add mod ord">
        <pc:chgData name="Rasmus Larsen" userId="c0130b07-28a8-4bcd-bd98-8750e35db048" providerId="ADAL" clId="{99A20618-8486-5080-8D15-B9D8817CCB14}" dt="2025-11-12T13:25:25.433" v="3345" actId="20578"/>
        <pc:sldMkLst>
          <pc:docMk/>
          <pc:sldMk cId="949407797" sldId="1469"/>
        </pc:sldMkLst>
        <pc:spChg chg="mod">
          <ac:chgData name="Rasmus Larsen" userId="c0130b07-28a8-4bcd-bd98-8750e35db048" providerId="ADAL" clId="{99A20618-8486-5080-8D15-B9D8817CCB14}" dt="2025-11-11T21:33:05.166" v="2910"/>
          <ac:spMkLst>
            <pc:docMk/>
            <pc:sldMk cId="949407797" sldId="1469"/>
            <ac:spMk id="2" creationId="{705D1949-4F33-00EB-F718-2B5B302E763F}"/>
          </ac:spMkLst>
        </pc:spChg>
        <pc:spChg chg="mod">
          <ac:chgData name="Rasmus Larsen" userId="c0130b07-28a8-4bcd-bd98-8750e35db048" providerId="ADAL" clId="{99A20618-8486-5080-8D15-B9D8817CCB14}" dt="2025-11-11T20:12:13.148" v="64" actId="20577"/>
          <ac:spMkLst>
            <pc:docMk/>
            <pc:sldMk cId="949407797" sldId="1469"/>
            <ac:spMk id="3" creationId="{AC142148-74A8-B62C-8BD4-A7783371773D}"/>
          </ac:spMkLst>
        </pc:spChg>
        <pc:spChg chg="add mod">
          <ac:chgData name="Rasmus Larsen" userId="c0130b07-28a8-4bcd-bd98-8750e35db048" providerId="ADAL" clId="{99A20618-8486-5080-8D15-B9D8817CCB14}" dt="2025-11-11T20:14:07.820" v="163" actId="1035"/>
          <ac:spMkLst>
            <pc:docMk/>
            <pc:sldMk cId="949407797" sldId="1469"/>
            <ac:spMk id="4" creationId="{5C3472B2-E657-D271-2340-F4578E40E11D}"/>
          </ac:spMkLst>
        </pc:spChg>
        <pc:spChg chg="mod">
          <ac:chgData name="Rasmus Larsen" userId="c0130b07-28a8-4bcd-bd98-8750e35db048" providerId="ADAL" clId="{99A20618-8486-5080-8D15-B9D8817CCB14}" dt="2025-11-11T20:11:52.342" v="39" actId="20577"/>
          <ac:spMkLst>
            <pc:docMk/>
            <pc:sldMk cId="949407797" sldId="1469"/>
            <ac:spMk id="6" creationId="{455F9A4E-2DDA-6E2D-C98A-0C5B294C5394}"/>
          </ac:spMkLst>
        </pc:spChg>
        <pc:spChg chg="add mod">
          <ac:chgData name="Rasmus Larsen" userId="c0130b07-28a8-4bcd-bd98-8750e35db048" providerId="ADAL" clId="{99A20618-8486-5080-8D15-B9D8817CCB14}" dt="2025-11-11T20:18:06.197" v="316" actId="1036"/>
          <ac:spMkLst>
            <pc:docMk/>
            <pc:sldMk cId="949407797" sldId="1469"/>
            <ac:spMk id="7" creationId="{CC8785D9-034A-2C39-113E-7F7C1AC8FC33}"/>
          </ac:spMkLst>
        </pc:spChg>
        <pc:spChg chg="add mod">
          <ac:chgData name="Rasmus Larsen" userId="c0130b07-28a8-4bcd-bd98-8750e35db048" providerId="ADAL" clId="{99A20618-8486-5080-8D15-B9D8817CCB14}" dt="2025-11-11T20:18:06.197" v="316" actId="1036"/>
          <ac:spMkLst>
            <pc:docMk/>
            <pc:sldMk cId="949407797" sldId="1469"/>
            <ac:spMk id="8" creationId="{DF9A43AE-8BA1-3062-C2FD-8A0FF445F73C}"/>
          </ac:spMkLst>
        </pc:spChg>
        <pc:picChg chg="add mod">
          <ac:chgData name="Rasmus Larsen" userId="c0130b07-28a8-4bcd-bd98-8750e35db048" providerId="ADAL" clId="{99A20618-8486-5080-8D15-B9D8817CCB14}" dt="2025-11-11T20:14:07.820" v="163" actId="1035"/>
          <ac:picMkLst>
            <pc:docMk/>
            <pc:sldMk cId="949407797" sldId="1469"/>
            <ac:picMk id="1026" creationId="{C7C612BD-76EF-1289-A6A3-ACC7A996E9D6}"/>
          </ac:picMkLst>
        </pc:picChg>
        <pc:picChg chg="add mod">
          <ac:chgData name="Rasmus Larsen" userId="c0130b07-28a8-4bcd-bd98-8750e35db048" providerId="ADAL" clId="{99A20618-8486-5080-8D15-B9D8817CCB14}" dt="2025-11-11T20:17:59.499" v="310" actId="14861"/>
          <ac:picMkLst>
            <pc:docMk/>
            <pc:sldMk cId="949407797" sldId="1469"/>
            <ac:picMk id="1032" creationId="{46F2A5AE-CF08-7889-8702-86AD38962C35}"/>
          </ac:picMkLst>
        </pc:picChg>
      </pc:sldChg>
      <pc:sldChg chg="addSp delSp modSp add mod delAnim modAnim">
        <pc:chgData name="Rasmus Larsen" userId="c0130b07-28a8-4bcd-bd98-8750e35db048" providerId="ADAL" clId="{99A20618-8486-5080-8D15-B9D8817CCB14}" dt="2025-11-12T13:37:49.215" v="3656"/>
        <pc:sldMkLst>
          <pc:docMk/>
          <pc:sldMk cId="3646357305" sldId="1470"/>
        </pc:sldMkLst>
        <pc:spChg chg="mod">
          <ac:chgData name="Rasmus Larsen" userId="c0130b07-28a8-4bcd-bd98-8750e35db048" providerId="ADAL" clId="{99A20618-8486-5080-8D15-B9D8817CCB14}" dt="2025-11-11T21:00:34.096" v="1808" actId="20577"/>
          <ac:spMkLst>
            <pc:docMk/>
            <pc:sldMk cId="3646357305" sldId="1470"/>
            <ac:spMk id="3" creationId="{17D4A3A3-8FED-9416-9013-B14A02C08059}"/>
          </ac:spMkLst>
        </pc:spChg>
        <pc:spChg chg="mod">
          <ac:chgData name="Rasmus Larsen" userId="c0130b07-28a8-4bcd-bd98-8750e35db048" providerId="ADAL" clId="{99A20618-8486-5080-8D15-B9D8817CCB14}" dt="2025-11-11T21:08:20.554" v="1863" actId="1076"/>
          <ac:spMkLst>
            <pc:docMk/>
            <pc:sldMk cId="3646357305" sldId="1470"/>
            <ac:spMk id="22" creationId="{D0E5AAAC-873C-4096-F081-EDC6C4FA14EA}"/>
          </ac:spMkLst>
        </pc:spChg>
        <pc:spChg chg="mod">
          <ac:chgData name="Rasmus Larsen" userId="c0130b07-28a8-4bcd-bd98-8750e35db048" providerId="ADAL" clId="{99A20618-8486-5080-8D15-B9D8817CCB14}" dt="2025-11-11T21:19:47.047" v="2385" actId="20577"/>
          <ac:spMkLst>
            <pc:docMk/>
            <pc:sldMk cId="3646357305" sldId="1470"/>
            <ac:spMk id="23" creationId="{A5887BF1-C106-8B5C-9049-57800ADBB1AB}"/>
          </ac:spMkLst>
        </pc:spChg>
        <pc:spChg chg="mod">
          <ac:chgData name="Rasmus Larsen" userId="c0130b07-28a8-4bcd-bd98-8750e35db048" providerId="ADAL" clId="{99A20618-8486-5080-8D15-B9D8817CCB14}" dt="2025-11-11T21:08:25.207" v="1864" actId="1076"/>
          <ac:spMkLst>
            <pc:docMk/>
            <pc:sldMk cId="3646357305" sldId="1470"/>
            <ac:spMk id="25" creationId="{404569AD-7B6F-F729-6A33-5E71067DF0C9}"/>
          </ac:spMkLst>
        </pc:spChg>
        <pc:spChg chg="mod">
          <ac:chgData name="Rasmus Larsen" userId="c0130b07-28a8-4bcd-bd98-8750e35db048" providerId="ADAL" clId="{99A20618-8486-5080-8D15-B9D8817CCB14}" dt="2025-11-11T21:19:55.490" v="2408" actId="20577"/>
          <ac:spMkLst>
            <pc:docMk/>
            <pc:sldMk cId="3646357305" sldId="1470"/>
            <ac:spMk id="26" creationId="{3B2223F2-9554-5991-7C5B-1E2CA9538921}"/>
          </ac:spMkLst>
        </pc:spChg>
        <pc:spChg chg="add mod">
          <ac:chgData name="Rasmus Larsen" userId="c0130b07-28a8-4bcd-bd98-8750e35db048" providerId="ADAL" clId="{99A20618-8486-5080-8D15-B9D8817CCB14}" dt="2025-11-11T21:08:20.554" v="1863" actId="1076"/>
          <ac:spMkLst>
            <pc:docMk/>
            <pc:sldMk cId="3646357305" sldId="1470"/>
            <ac:spMk id="31" creationId="{ABA2C3CA-68A3-35BC-7792-653605141C33}"/>
          </ac:spMkLst>
        </pc:spChg>
        <pc:spChg chg="add mod">
          <ac:chgData name="Rasmus Larsen" userId="c0130b07-28a8-4bcd-bd98-8750e35db048" providerId="ADAL" clId="{99A20618-8486-5080-8D15-B9D8817CCB14}" dt="2025-11-11T21:08:25.207" v="1864" actId="1076"/>
          <ac:spMkLst>
            <pc:docMk/>
            <pc:sldMk cId="3646357305" sldId="1470"/>
            <ac:spMk id="32" creationId="{49A929C7-489C-4E08-02BD-2DA1E467124E}"/>
          </ac:spMkLst>
        </pc:spChg>
        <pc:grpChg chg="mod topLvl">
          <ac:chgData name="Rasmus Larsen" userId="c0130b07-28a8-4bcd-bd98-8750e35db048" providerId="ADAL" clId="{99A20618-8486-5080-8D15-B9D8817CCB14}" dt="2025-11-11T21:08:20.554" v="1863" actId="1076"/>
          <ac:grpSpMkLst>
            <pc:docMk/>
            <pc:sldMk cId="3646357305" sldId="1470"/>
            <ac:grpSpMk id="20" creationId="{AFF42FBC-EB4A-EBC0-6417-C35FE5A4E626}"/>
          </ac:grpSpMkLst>
        </pc:grpChg>
        <pc:grpChg chg="add mod">
          <ac:chgData name="Rasmus Larsen" userId="c0130b07-28a8-4bcd-bd98-8750e35db048" providerId="ADAL" clId="{99A20618-8486-5080-8D15-B9D8817CCB14}" dt="2025-11-11T21:08:25.207" v="1864" actId="1076"/>
          <ac:grpSpMkLst>
            <pc:docMk/>
            <pc:sldMk cId="3646357305" sldId="1470"/>
            <ac:grpSpMk id="24" creationId="{1F0A3113-9D3E-49E0-2864-DFCD99AEA67E}"/>
          </ac:grpSpMkLst>
        </pc:grpChg>
        <pc:grpChg chg="add mod">
          <ac:chgData name="Rasmus Larsen" userId="c0130b07-28a8-4bcd-bd98-8750e35db048" providerId="ADAL" clId="{99A20618-8486-5080-8D15-B9D8817CCB14}" dt="2025-11-11T21:08:20.554" v="1863" actId="1076"/>
          <ac:grpSpMkLst>
            <pc:docMk/>
            <pc:sldMk cId="3646357305" sldId="1470"/>
            <ac:grpSpMk id="33" creationId="{3F1F7BCE-3FFE-DFFA-B8AB-A9FE6F341CAD}"/>
          </ac:grpSpMkLst>
        </pc:grpChg>
        <pc:grpChg chg="add mod">
          <ac:chgData name="Rasmus Larsen" userId="c0130b07-28a8-4bcd-bd98-8750e35db048" providerId="ADAL" clId="{99A20618-8486-5080-8D15-B9D8817CCB14}" dt="2025-11-11T21:08:25.207" v="1864" actId="1076"/>
          <ac:grpSpMkLst>
            <pc:docMk/>
            <pc:sldMk cId="3646357305" sldId="1470"/>
            <ac:grpSpMk id="34" creationId="{F50305E7-B1CE-E782-B146-2D1B0D30B424}"/>
          </ac:grpSpMkLst>
        </pc:grpChg>
        <pc:picChg chg="add mod">
          <ac:chgData name="Rasmus Larsen" userId="c0130b07-28a8-4bcd-bd98-8750e35db048" providerId="ADAL" clId="{99A20618-8486-5080-8D15-B9D8817CCB14}" dt="2025-11-11T21:08:25.207" v="1864" actId="1076"/>
          <ac:picMkLst>
            <pc:docMk/>
            <pc:sldMk cId="3646357305" sldId="1470"/>
            <ac:picMk id="2054" creationId="{7484EEAC-D1B2-3597-BF44-70D1A16BBC9D}"/>
          </ac:picMkLst>
        </pc:picChg>
        <pc:picChg chg="add mod">
          <ac:chgData name="Rasmus Larsen" userId="c0130b07-28a8-4bcd-bd98-8750e35db048" providerId="ADAL" clId="{99A20618-8486-5080-8D15-B9D8817CCB14}" dt="2025-11-11T21:08:20.554" v="1863" actId="1076"/>
          <ac:picMkLst>
            <pc:docMk/>
            <pc:sldMk cId="3646357305" sldId="1470"/>
            <ac:picMk id="2056" creationId="{7ED3576E-AEC7-E2FC-8A02-352AC096B295}"/>
          </ac:picMkLst>
        </pc:picChg>
      </pc:sldChg>
      <pc:sldChg chg="delSp modSp add mod">
        <pc:chgData name="Rasmus Larsen" userId="c0130b07-28a8-4bcd-bd98-8750e35db048" providerId="ADAL" clId="{99A20618-8486-5080-8D15-B9D8817CCB14}" dt="2025-11-12T13:38:51.023" v="3667" actId="207"/>
        <pc:sldMkLst>
          <pc:docMk/>
          <pc:sldMk cId="3202923121" sldId="1471"/>
        </pc:sldMkLst>
        <pc:spChg chg="mod">
          <ac:chgData name="Rasmus Larsen" userId="c0130b07-28a8-4bcd-bd98-8750e35db048" providerId="ADAL" clId="{99A20618-8486-5080-8D15-B9D8817CCB14}" dt="2025-11-12T13:38:51.023" v="3667" actId="207"/>
          <ac:spMkLst>
            <pc:docMk/>
            <pc:sldMk cId="3202923121" sldId="1471"/>
            <ac:spMk id="3" creationId="{FA1FDD11-40F0-C5A4-1024-D8A6B3679D57}"/>
          </ac:spMkLst>
        </pc:spChg>
      </pc:sldChg>
      <pc:sldChg chg="modSp add mod">
        <pc:chgData name="Rasmus Larsen" userId="c0130b07-28a8-4bcd-bd98-8750e35db048" providerId="ADAL" clId="{99A20618-8486-5080-8D15-B9D8817CCB14}" dt="2025-11-12T13:40:26.309" v="3749" actId="20577"/>
        <pc:sldMkLst>
          <pc:docMk/>
          <pc:sldMk cId="4207407517" sldId="1472"/>
        </pc:sldMkLst>
        <pc:spChg chg="mod">
          <ac:chgData name="Rasmus Larsen" userId="c0130b07-28a8-4bcd-bd98-8750e35db048" providerId="ADAL" clId="{99A20618-8486-5080-8D15-B9D8817CCB14}" dt="2025-11-12T13:40:26.309" v="3749" actId="20577"/>
          <ac:spMkLst>
            <pc:docMk/>
            <pc:sldMk cId="4207407517" sldId="1472"/>
            <ac:spMk id="3" creationId="{46001A21-DB43-D181-3B3F-C77BA47982E9}"/>
          </ac:spMkLst>
        </pc:spChg>
      </pc:sldChg>
      <pc:sldChg chg="modSp add mod ord">
        <pc:chgData name="Rasmus Larsen" userId="c0130b07-28a8-4bcd-bd98-8750e35db048" providerId="ADAL" clId="{99A20618-8486-5080-8D15-B9D8817CCB14}" dt="2025-11-12T13:41:30.902" v="3753" actId="113"/>
        <pc:sldMkLst>
          <pc:docMk/>
          <pc:sldMk cId="679312143" sldId="1473"/>
        </pc:sldMkLst>
        <pc:spChg chg="mod">
          <ac:chgData name="Rasmus Larsen" userId="c0130b07-28a8-4bcd-bd98-8750e35db048" providerId="ADAL" clId="{99A20618-8486-5080-8D15-B9D8817CCB14}" dt="2025-11-12T13:41:30.902" v="3753" actId="113"/>
          <ac:spMkLst>
            <pc:docMk/>
            <pc:sldMk cId="679312143" sldId="1473"/>
            <ac:spMk id="3" creationId="{0B0279D3-C57C-96E4-A28B-2A5BF9D3CAB6}"/>
          </ac:spMkLst>
        </pc:spChg>
      </pc:sldChg>
      <pc:sldChg chg="modSp add mod ord">
        <pc:chgData name="Rasmus Larsen" userId="c0130b07-28a8-4bcd-bd98-8750e35db048" providerId="ADAL" clId="{99A20618-8486-5080-8D15-B9D8817CCB14}" dt="2025-11-12T13:44:19.215" v="3900" actId="20577"/>
        <pc:sldMkLst>
          <pc:docMk/>
          <pc:sldMk cId="370871727" sldId="1474"/>
        </pc:sldMkLst>
        <pc:spChg chg="mod">
          <ac:chgData name="Rasmus Larsen" userId="c0130b07-28a8-4bcd-bd98-8750e35db048" providerId="ADAL" clId="{99A20618-8486-5080-8D15-B9D8817CCB14}" dt="2025-11-12T13:44:19.215" v="3900" actId="20577"/>
          <ac:spMkLst>
            <pc:docMk/>
            <pc:sldMk cId="370871727" sldId="1474"/>
            <ac:spMk id="3" creationId="{5B1C4B6F-73AF-0281-879C-9F54F05F68B0}"/>
          </ac:spMkLst>
        </pc:spChg>
      </pc:sldChg>
      <pc:sldChg chg="modSp add del mod">
        <pc:chgData name="Rasmus Larsen" userId="c0130b07-28a8-4bcd-bd98-8750e35db048" providerId="ADAL" clId="{99A20618-8486-5080-8D15-B9D8817CCB14}" dt="2025-11-12T17:45:53.201" v="3919" actId="2696"/>
        <pc:sldMkLst>
          <pc:docMk/>
          <pc:sldMk cId="269342230" sldId="1475"/>
        </pc:sldMkLst>
      </pc:sldChg>
      <pc:sldChg chg="add">
        <pc:chgData name="Rasmus Larsen" userId="c0130b07-28a8-4bcd-bd98-8750e35db048" providerId="ADAL" clId="{99A20618-8486-5080-8D15-B9D8817CCB14}" dt="2025-11-12T17:45:57.253" v="3920"/>
        <pc:sldMkLst>
          <pc:docMk/>
          <pc:sldMk cId="2527288449" sldId="1475"/>
        </pc:sldMkLst>
      </pc:sldChg>
      <pc:sldChg chg="modSp add del mod">
        <pc:chgData name="Rasmus Larsen" userId="c0130b07-28a8-4bcd-bd98-8750e35db048" providerId="ADAL" clId="{99A20618-8486-5080-8D15-B9D8817CCB14}" dt="2025-11-12T17:45:53.201" v="3919" actId="2696"/>
        <pc:sldMkLst>
          <pc:docMk/>
          <pc:sldMk cId="1310000997" sldId="1476"/>
        </pc:sldMkLst>
      </pc:sldChg>
      <pc:sldChg chg="add">
        <pc:chgData name="Rasmus Larsen" userId="c0130b07-28a8-4bcd-bd98-8750e35db048" providerId="ADAL" clId="{99A20618-8486-5080-8D15-B9D8817CCB14}" dt="2025-11-12T17:45:57.253" v="3920"/>
        <pc:sldMkLst>
          <pc:docMk/>
          <pc:sldMk cId="2441840729" sldId="1476"/>
        </pc:sldMkLst>
      </pc:sldChg>
      <pc:sldChg chg="addSp modSp add del mod">
        <pc:chgData name="Rasmus Larsen" userId="c0130b07-28a8-4bcd-bd98-8750e35db048" providerId="ADAL" clId="{99A20618-8486-5080-8D15-B9D8817CCB14}" dt="2025-11-12T17:45:53.201" v="3919" actId="2696"/>
        <pc:sldMkLst>
          <pc:docMk/>
          <pc:sldMk cId="1082992366" sldId="1477"/>
        </pc:sldMkLst>
      </pc:sldChg>
      <pc:sldChg chg="add">
        <pc:chgData name="Rasmus Larsen" userId="c0130b07-28a8-4bcd-bd98-8750e35db048" providerId="ADAL" clId="{99A20618-8486-5080-8D15-B9D8817CCB14}" dt="2025-11-12T17:45:57.253" v="3920"/>
        <pc:sldMkLst>
          <pc:docMk/>
          <pc:sldMk cId="4179571285" sldId="1477"/>
        </pc:sldMkLst>
      </pc:sldChg>
      <pc:sldChg chg="addSp delSp modSp add mod">
        <pc:chgData name="Rasmus Larsen" userId="c0130b07-28a8-4bcd-bd98-8750e35db048" providerId="ADAL" clId="{99A20618-8486-5080-8D15-B9D8817CCB14}" dt="2025-11-12T13:31:38.825" v="3589" actId="1076"/>
        <pc:sldMkLst>
          <pc:docMk/>
          <pc:sldMk cId="1775765055" sldId="1478"/>
        </pc:sldMkLst>
        <pc:spChg chg="mod">
          <ac:chgData name="Rasmus Larsen" userId="c0130b07-28a8-4bcd-bd98-8750e35db048" providerId="ADAL" clId="{99A20618-8486-5080-8D15-B9D8817CCB14}" dt="2025-11-12T13:27:30.366" v="3352" actId="20577"/>
          <ac:spMkLst>
            <pc:docMk/>
            <pc:sldMk cId="1775765055" sldId="1478"/>
            <ac:spMk id="2" creationId="{6C7695D3-8E66-CECA-686A-C6618290E5F1}"/>
          </ac:spMkLst>
        </pc:spChg>
        <pc:spChg chg="mod">
          <ac:chgData name="Rasmus Larsen" userId="c0130b07-28a8-4bcd-bd98-8750e35db048" providerId="ADAL" clId="{99A20618-8486-5080-8D15-B9D8817CCB14}" dt="2025-11-12T13:27:23.586" v="3351" actId="20577"/>
          <ac:spMkLst>
            <pc:docMk/>
            <pc:sldMk cId="1775765055" sldId="1478"/>
            <ac:spMk id="3" creationId="{CB88B264-B890-FFA0-69A6-A01A2AD8ABCD}"/>
          </ac:spMkLst>
        </pc:spChg>
        <pc:spChg chg="add mod">
          <ac:chgData name="Rasmus Larsen" userId="c0130b07-28a8-4bcd-bd98-8750e35db048" providerId="ADAL" clId="{99A20618-8486-5080-8D15-B9D8817CCB14}" dt="2025-11-12T13:31:38.825" v="3589" actId="1076"/>
          <ac:spMkLst>
            <pc:docMk/>
            <pc:sldMk cId="1775765055" sldId="1478"/>
            <ac:spMk id="4" creationId="{F54AF8EB-1D79-1068-F9BB-B8A0BB0075D6}"/>
          </ac:spMkLst>
        </pc:spChg>
        <pc:picChg chg="add mod">
          <ac:chgData name="Rasmus Larsen" userId="c0130b07-28a8-4bcd-bd98-8750e35db048" providerId="ADAL" clId="{99A20618-8486-5080-8D15-B9D8817CCB14}" dt="2025-11-12T13:30:04.665" v="3407" actId="1076"/>
          <ac:picMkLst>
            <pc:docMk/>
            <pc:sldMk cId="1775765055" sldId="1478"/>
            <ac:picMk id="6146" creationId="{F79E3D27-88DE-5C32-4315-928FBC2A2F40}"/>
          </ac:picMkLst>
        </pc:picChg>
      </pc:sldChg>
    </pc:docChg>
  </pc:docChgLst>
  <pc:docChgLst>
    <pc:chgData name="Rasmus Larsen" userId="S::rosenberg.larsen@utoronto.ca::c0130b07-28a8-4bcd-bd98-8750e35db048" providerId="AD" clId="Web-{6D86015B-099D-F101-1731-97BBDA2FD244}"/>
    <pc:docChg chg="modSld">
      <pc:chgData name="Rasmus Larsen" userId="S::rosenberg.larsen@utoronto.ca::c0130b07-28a8-4bcd-bd98-8750e35db048" providerId="AD" clId="Web-{6D86015B-099D-F101-1731-97BBDA2FD244}" dt="2025-11-12T16:10:22.448" v="24" actId="1076"/>
      <pc:docMkLst>
        <pc:docMk/>
      </pc:docMkLst>
      <pc:sldChg chg="delSp modSp">
        <pc:chgData name="Rasmus Larsen" userId="S::rosenberg.larsen@utoronto.ca::c0130b07-28a8-4bcd-bd98-8750e35db048" providerId="AD" clId="Web-{6D86015B-099D-F101-1731-97BBDA2FD244}" dt="2025-11-12T16:10:22.448" v="24" actId="1076"/>
        <pc:sldMkLst>
          <pc:docMk/>
          <pc:sldMk cId="3321500622" sldId="1404"/>
        </pc:sldMkLst>
        <pc:spChg chg="mod">
          <ac:chgData name="Rasmus Larsen" userId="S::rosenberg.larsen@utoronto.ca::c0130b07-28a8-4bcd-bd98-8750e35db048" providerId="AD" clId="Web-{6D86015B-099D-F101-1731-97BBDA2FD244}" dt="2025-11-12T16:10:22.339" v="16" actId="1076"/>
          <ac:spMkLst>
            <pc:docMk/>
            <pc:sldMk cId="3321500622" sldId="1404"/>
            <ac:spMk id="4" creationId="{5E37C361-F702-C1AA-602C-281EEAECFEB4}"/>
          </ac:spMkLst>
        </pc:spChg>
        <pc:spChg chg="mod">
          <ac:chgData name="Rasmus Larsen" userId="S::rosenberg.larsen@utoronto.ca::c0130b07-28a8-4bcd-bd98-8750e35db048" providerId="AD" clId="Web-{6D86015B-099D-F101-1731-97BBDA2FD244}" dt="2025-11-12T16:10:22.339" v="17" actId="1076"/>
          <ac:spMkLst>
            <pc:docMk/>
            <pc:sldMk cId="3321500622" sldId="1404"/>
            <ac:spMk id="5" creationId="{7AF9D75E-ED4C-B186-3813-9F6558E949E9}"/>
          </ac:spMkLst>
        </pc:spChg>
        <pc:spChg chg="mod">
          <ac:chgData name="Rasmus Larsen" userId="S::rosenberg.larsen@utoronto.ca::c0130b07-28a8-4bcd-bd98-8750e35db048" providerId="AD" clId="Web-{6D86015B-099D-F101-1731-97BBDA2FD244}" dt="2025-11-12T16:10:22.355" v="18" actId="1076"/>
          <ac:spMkLst>
            <pc:docMk/>
            <pc:sldMk cId="3321500622" sldId="1404"/>
            <ac:spMk id="8" creationId="{00AC684C-4F6F-E961-1799-6EFE1D65E1C8}"/>
          </ac:spMkLst>
        </pc:spChg>
        <pc:spChg chg="mod">
          <ac:chgData name="Rasmus Larsen" userId="S::rosenberg.larsen@utoronto.ca::c0130b07-28a8-4bcd-bd98-8750e35db048" providerId="AD" clId="Web-{6D86015B-099D-F101-1731-97BBDA2FD244}" dt="2025-11-12T16:10:22.370" v="19" actId="1076"/>
          <ac:spMkLst>
            <pc:docMk/>
            <pc:sldMk cId="3321500622" sldId="1404"/>
            <ac:spMk id="9" creationId="{EF1FEF30-3039-F89F-26F8-0168C5AD1A25}"/>
          </ac:spMkLst>
        </pc:spChg>
        <pc:spChg chg="mod">
          <ac:chgData name="Rasmus Larsen" userId="S::rosenberg.larsen@utoronto.ca::c0130b07-28a8-4bcd-bd98-8750e35db048" providerId="AD" clId="Web-{6D86015B-099D-F101-1731-97BBDA2FD244}" dt="2025-11-12T16:10:22.386" v="20" actId="1076"/>
          <ac:spMkLst>
            <pc:docMk/>
            <pc:sldMk cId="3321500622" sldId="1404"/>
            <ac:spMk id="10" creationId="{A9633E6F-3AA3-A77A-856B-AB308FC2CD0D}"/>
          </ac:spMkLst>
        </pc:spChg>
        <pc:spChg chg="mod">
          <ac:chgData name="Rasmus Larsen" userId="S::rosenberg.larsen@utoronto.ca::c0130b07-28a8-4bcd-bd98-8750e35db048" providerId="AD" clId="Web-{6D86015B-099D-F101-1731-97BBDA2FD244}" dt="2025-11-12T16:10:22.433" v="23" actId="1076"/>
          <ac:spMkLst>
            <pc:docMk/>
            <pc:sldMk cId="3321500622" sldId="1404"/>
            <ac:spMk id="17" creationId="{D3DE3FDF-A3CA-8D78-DD90-B7EDB79C07E3}"/>
          </ac:spMkLst>
        </pc:spChg>
        <pc:spChg chg="mod">
          <ac:chgData name="Rasmus Larsen" userId="S::rosenberg.larsen@utoronto.ca::c0130b07-28a8-4bcd-bd98-8750e35db048" providerId="AD" clId="Web-{6D86015B-099D-F101-1731-97BBDA2FD244}" dt="2025-11-12T16:10:22.448" v="24" actId="1076"/>
          <ac:spMkLst>
            <pc:docMk/>
            <pc:sldMk cId="3321500622" sldId="1404"/>
            <ac:spMk id="18" creationId="{C9EB8C40-4A0D-DBC5-02D0-9B10DBE3E147}"/>
          </ac:spMkLst>
        </pc:spChg>
        <pc:picChg chg="mod">
          <ac:chgData name="Rasmus Larsen" userId="S::rosenberg.larsen@utoronto.ca::c0130b07-28a8-4bcd-bd98-8750e35db048" providerId="AD" clId="Web-{6D86015B-099D-F101-1731-97BBDA2FD244}" dt="2025-11-12T16:10:22.401" v="21" actId="1076"/>
          <ac:picMkLst>
            <pc:docMk/>
            <pc:sldMk cId="3321500622" sldId="1404"/>
            <ac:picMk id="15" creationId="{430999E6-8702-32C0-5DF2-BC83D9DDD600}"/>
          </ac:picMkLst>
        </pc:picChg>
        <pc:picChg chg="mod">
          <ac:chgData name="Rasmus Larsen" userId="S::rosenberg.larsen@utoronto.ca::c0130b07-28a8-4bcd-bd98-8750e35db048" providerId="AD" clId="Web-{6D86015B-099D-F101-1731-97BBDA2FD244}" dt="2025-11-12T16:10:22.417" v="22" actId="1076"/>
          <ac:picMkLst>
            <pc:docMk/>
            <pc:sldMk cId="3321500622" sldId="1404"/>
            <ac:picMk id="16" creationId="{B317ED66-1891-D0D6-AD73-27C10BAA708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02FA42-EC40-E63C-22E2-8065A72B80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7F9D23-1536-67EF-A54F-BFDD7EF787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291BFC-736D-8A48-965F-C318E1A15B91}" type="datetimeFigureOut">
              <a:rPr lang="en-US" smtClean="0"/>
              <a:t>12/10/25</a:t>
            </a:fld>
            <a:endParaRPr lang="en-US"/>
          </a:p>
        </p:txBody>
      </p:sp>
      <p:sp>
        <p:nvSpPr>
          <p:cNvPr id="4" name="Footer Placeholder 3">
            <a:extLst>
              <a:ext uri="{FF2B5EF4-FFF2-40B4-BE49-F238E27FC236}">
                <a16:creationId xmlns:a16="http://schemas.microsoft.com/office/drawing/2014/main" id="{4AE42139-CAB8-5BF9-152F-E050DC665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C87778-155D-AB51-0D3D-FE47ADD243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69874F-D373-9845-BD8D-ED3A0FED7C3C}" type="slidenum">
              <a:rPr lang="en-US" smtClean="0"/>
              <a:t>‹#›</a:t>
            </a:fld>
            <a:endParaRPr lang="en-US"/>
          </a:p>
        </p:txBody>
      </p:sp>
    </p:spTree>
    <p:extLst>
      <p:ext uri="{BB962C8B-B14F-4D97-AF65-F5344CB8AC3E}">
        <p14:creationId xmlns:p14="http://schemas.microsoft.com/office/powerpoint/2010/main" val="19540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A670E-06BD-C940-A045-E448B0694A6C}" type="datetimeFigureOut">
              <a:rPr lang="en-US" smtClean="0"/>
              <a:t>12/10/25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19866-B1DB-CF4C-94ED-FA9DEEF940D7}" type="slidenum">
              <a:rPr lang="en-US" smtClean="0"/>
              <a:t>‹#›</a:t>
            </a:fld>
            <a:endParaRPr lang="en-US"/>
          </a:p>
        </p:txBody>
      </p:sp>
    </p:spTree>
    <p:extLst>
      <p:ext uri="{BB962C8B-B14F-4D97-AF65-F5344CB8AC3E}">
        <p14:creationId xmlns:p14="http://schemas.microsoft.com/office/powerpoint/2010/main" val="355178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D19866-B1DB-CF4C-94ED-FA9DEEF940D7}" type="slidenum">
              <a:rPr lang="en-US" smtClean="0"/>
              <a:t>1</a:t>
            </a:fld>
            <a:endParaRPr lang="en-US"/>
          </a:p>
        </p:txBody>
      </p:sp>
    </p:spTree>
    <p:extLst>
      <p:ext uri="{BB962C8B-B14F-4D97-AF65-F5344CB8AC3E}">
        <p14:creationId xmlns:p14="http://schemas.microsoft.com/office/powerpoint/2010/main" val="205715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44D30-8FF9-22BF-5638-49767D32A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E3308-93EA-DA2C-4569-41619E12B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7DB8D-67AA-5F34-B21C-027CDACEC5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9641ED-CEE6-A63A-92C6-97896441FB57}"/>
              </a:ext>
            </a:extLst>
          </p:cNvPr>
          <p:cNvSpPr>
            <a:spLocks noGrp="1"/>
          </p:cNvSpPr>
          <p:nvPr>
            <p:ph type="sldNum" sz="quarter" idx="5"/>
          </p:nvPr>
        </p:nvSpPr>
        <p:spPr/>
        <p:txBody>
          <a:bodyPr/>
          <a:lstStyle/>
          <a:p>
            <a:fld id="{65D19866-B1DB-CF4C-94ED-FA9DEEF940D7}" type="slidenum">
              <a:rPr lang="en-US" smtClean="0"/>
              <a:t>16</a:t>
            </a:fld>
            <a:endParaRPr lang="en-US"/>
          </a:p>
        </p:txBody>
      </p:sp>
    </p:spTree>
    <p:extLst>
      <p:ext uri="{BB962C8B-B14F-4D97-AF65-F5344CB8AC3E}">
        <p14:creationId xmlns:p14="http://schemas.microsoft.com/office/powerpoint/2010/main" val="301836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E0A8-4D93-ECE6-231F-32BFE57B5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92D4D-74CE-7BAA-42DC-B36061E96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B79F5-0B2D-4DDF-F5C8-AEAA083280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BC278A-6886-5433-89E3-EEB609295D7F}"/>
              </a:ext>
            </a:extLst>
          </p:cNvPr>
          <p:cNvSpPr>
            <a:spLocks noGrp="1"/>
          </p:cNvSpPr>
          <p:nvPr>
            <p:ph type="sldNum" sz="quarter" idx="5"/>
          </p:nvPr>
        </p:nvSpPr>
        <p:spPr/>
        <p:txBody>
          <a:bodyPr/>
          <a:lstStyle/>
          <a:p>
            <a:fld id="{65D19866-B1DB-CF4C-94ED-FA9DEEF940D7}" type="slidenum">
              <a:rPr lang="en-US" smtClean="0"/>
              <a:t>17</a:t>
            </a:fld>
            <a:endParaRPr lang="en-US"/>
          </a:p>
        </p:txBody>
      </p:sp>
    </p:spTree>
    <p:extLst>
      <p:ext uri="{BB962C8B-B14F-4D97-AF65-F5344CB8AC3E}">
        <p14:creationId xmlns:p14="http://schemas.microsoft.com/office/powerpoint/2010/main" val="283570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81F36-9700-255B-D440-4BB8B7D0C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8EB9A-2146-6C8E-57BC-DBE2FD033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98F8A-1CCE-08C9-4C47-99ABA0F6B3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A3FA0A-85AE-28C5-59C5-00958EE9D0B0}"/>
              </a:ext>
            </a:extLst>
          </p:cNvPr>
          <p:cNvSpPr>
            <a:spLocks noGrp="1"/>
          </p:cNvSpPr>
          <p:nvPr>
            <p:ph type="sldNum" sz="quarter" idx="5"/>
          </p:nvPr>
        </p:nvSpPr>
        <p:spPr/>
        <p:txBody>
          <a:bodyPr/>
          <a:lstStyle/>
          <a:p>
            <a:fld id="{65D19866-B1DB-CF4C-94ED-FA9DEEF940D7}" type="slidenum">
              <a:rPr lang="en-US" smtClean="0"/>
              <a:t>18</a:t>
            </a:fld>
            <a:endParaRPr lang="en-US"/>
          </a:p>
        </p:txBody>
      </p:sp>
    </p:spTree>
    <p:extLst>
      <p:ext uri="{BB962C8B-B14F-4D97-AF65-F5344CB8AC3E}">
        <p14:creationId xmlns:p14="http://schemas.microsoft.com/office/powerpoint/2010/main" val="400805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C33D-E1D1-EC23-F964-F40B6E84F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D1D49-43D9-4B87-4820-01D90C87D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4632C-C8F6-A435-DAD4-474DBA6F96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FA22CE-15E1-0ABF-3EE7-67D28B552D17}"/>
              </a:ext>
            </a:extLst>
          </p:cNvPr>
          <p:cNvSpPr>
            <a:spLocks noGrp="1"/>
          </p:cNvSpPr>
          <p:nvPr>
            <p:ph type="sldNum" sz="quarter" idx="5"/>
          </p:nvPr>
        </p:nvSpPr>
        <p:spPr/>
        <p:txBody>
          <a:bodyPr/>
          <a:lstStyle/>
          <a:p>
            <a:fld id="{65D19866-B1DB-CF4C-94ED-FA9DEEF940D7}" type="slidenum">
              <a:rPr lang="en-US" smtClean="0"/>
              <a:t>19</a:t>
            </a:fld>
            <a:endParaRPr lang="en-US"/>
          </a:p>
        </p:txBody>
      </p:sp>
    </p:spTree>
    <p:extLst>
      <p:ext uri="{BB962C8B-B14F-4D97-AF65-F5344CB8AC3E}">
        <p14:creationId xmlns:p14="http://schemas.microsoft.com/office/powerpoint/2010/main" val="129829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37F9-4DD6-BD11-8147-8C415CC80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CA10C-E9BA-A011-0357-CC96036EF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E50EA-1D84-95DF-E5E0-67DE08874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474FCE-66A0-3C9C-CBA8-5E43E3AB7295}"/>
              </a:ext>
            </a:extLst>
          </p:cNvPr>
          <p:cNvSpPr>
            <a:spLocks noGrp="1"/>
          </p:cNvSpPr>
          <p:nvPr>
            <p:ph type="sldNum" sz="quarter" idx="5"/>
          </p:nvPr>
        </p:nvSpPr>
        <p:spPr/>
        <p:txBody>
          <a:bodyPr/>
          <a:lstStyle/>
          <a:p>
            <a:fld id="{65D19866-B1DB-CF4C-94ED-FA9DEEF940D7}" type="slidenum">
              <a:rPr lang="en-US" smtClean="0"/>
              <a:t>20</a:t>
            </a:fld>
            <a:endParaRPr lang="en-US"/>
          </a:p>
        </p:txBody>
      </p:sp>
    </p:spTree>
    <p:extLst>
      <p:ext uri="{BB962C8B-B14F-4D97-AF65-F5344CB8AC3E}">
        <p14:creationId xmlns:p14="http://schemas.microsoft.com/office/powerpoint/2010/main" val="362856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40DA7-A5D9-1FD0-1814-F465F43B7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AD290-C2EB-691A-F337-B7AB02AB4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9F196-20B2-4D06-6FC1-7CAA6CC9B78C}"/>
              </a:ext>
            </a:extLst>
          </p:cNvPr>
          <p:cNvSpPr>
            <a:spLocks noGrp="1"/>
          </p:cNvSpPr>
          <p:nvPr>
            <p:ph type="body" idx="1"/>
          </p:nvPr>
        </p:nvSpPr>
        <p:spPr/>
        <p:txBody>
          <a:bodyPr/>
          <a:lstStyle/>
          <a:p>
            <a:r>
              <a:rPr lang="en-US" dirty="0"/>
              <a:t>NB: There’s a way in which both “facts” and “theory” in psychopathy research appears to be wrong.</a:t>
            </a:r>
          </a:p>
        </p:txBody>
      </p:sp>
      <p:sp>
        <p:nvSpPr>
          <p:cNvPr id="4" name="Slide Number Placeholder 3">
            <a:extLst>
              <a:ext uri="{FF2B5EF4-FFF2-40B4-BE49-F238E27FC236}">
                <a16:creationId xmlns:a16="http://schemas.microsoft.com/office/drawing/2014/main" id="{0B7008D2-98D3-9FB0-2909-3FC3D96353DF}"/>
              </a:ext>
            </a:extLst>
          </p:cNvPr>
          <p:cNvSpPr>
            <a:spLocks noGrp="1"/>
          </p:cNvSpPr>
          <p:nvPr>
            <p:ph type="sldNum" sz="quarter" idx="5"/>
          </p:nvPr>
        </p:nvSpPr>
        <p:spPr/>
        <p:txBody>
          <a:bodyPr/>
          <a:lstStyle/>
          <a:p>
            <a:fld id="{65D19866-B1DB-CF4C-94ED-FA9DEEF940D7}" type="slidenum">
              <a:rPr lang="en-US" smtClean="0"/>
              <a:t>22</a:t>
            </a:fld>
            <a:endParaRPr lang="en-US"/>
          </a:p>
        </p:txBody>
      </p:sp>
    </p:spTree>
    <p:extLst>
      <p:ext uri="{BB962C8B-B14F-4D97-AF65-F5344CB8AC3E}">
        <p14:creationId xmlns:p14="http://schemas.microsoft.com/office/powerpoint/2010/main" val="24412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7625-D53E-9356-531B-470B1FD77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D6103-AAA4-5555-F925-1BA98969A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6E03E-90D1-7C8E-F9B9-D29EB77499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F6096-4FDE-4E1E-EF18-455680EC29B7}"/>
              </a:ext>
            </a:extLst>
          </p:cNvPr>
          <p:cNvSpPr>
            <a:spLocks noGrp="1"/>
          </p:cNvSpPr>
          <p:nvPr>
            <p:ph type="sldNum" sz="quarter" idx="5"/>
          </p:nvPr>
        </p:nvSpPr>
        <p:spPr/>
        <p:txBody>
          <a:bodyPr/>
          <a:lstStyle/>
          <a:p>
            <a:fld id="{65D19866-B1DB-CF4C-94ED-FA9DEEF940D7}" type="slidenum">
              <a:rPr lang="en-US" smtClean="0"/>
              <a:t>23</a:t>
            </a:fld>
            <a:endParaRPr lang="en-US"/>
          </a:p>
        </p:txBody>
      </p:sp>
    </p:spTree>
    <p:extLst>
      <p:ext uri="{BB962C8B-B14F-4D97-AF65-F5344CB8AC3E}">
        <p14:creationId xmlns:p14="http://schemas.microsoft.com/office/powerpoint/2010/main" val="286757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9767-569A-969B-2E56-000538E5B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3EC08-9B4F-8AC1-FD54-255AC1C03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8567E-ECF5-897D-7521-51D334A63D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368224-46D3-5764-DCAA-1BAB5C497E4F}"/>
              </a:ext>
            </a:extLst>
          </p:cNvPr>
          <p:cNvSpPr>
            <a:spLocks noGrp="1"/>
          </p:cNvSpPr>
          <p:nvPr>
            <p:ph type="sldNum" sz="quarter" idx="5"/>
          </p:nvPr>
        </p:nvSpPr>
        <p:spPr/>
        <p:txBody>
          <a:bodyPr/>
          <a:lstStyle/>
          <a:p>
            <a:fld id="{65D19866-B1DB-CF4C-94ED-FA9DEEF940D7}" type="slidenum">
              <a:rPr lang="en-US" smtClean="0"/>
              <a:t>24</a:t>
            </a:fld>
            <a:endParaRPr lang="en-US"/>
          </a:p>
        </p:txBody>
      </p:sp>
    </p:spTree>
    <p:extLst>
      <p:ext uri="{BB962C8B-B14F-4D97-AF65-F5344CB8AC3E}">
        <p14:creationId xmlns:p14="http://schemas.microsoft.com/office/powerpoint/2010/main" val="285869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97F50-7FDE-CC0B-4451-D71F22A2E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C9999-50EA-6F5E-029C-29C0D763E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6876F-D34A-6A48-1472-B6B692265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4B7A7-1144-0BC1-A1E3-443B4ED786E3}"/>
              </a:ext>
            </a:extLst>
          </p:cNvPr>
          <p:cNvSpPr>
            <a:spLocks noGrp="1"/>
          </p:cNvSpPr>
          <p:nvPr>
            <p:ph type="sldNum" sz="quarter" idx="5"/>
          </p:nvPr>
        </p:nvSpPr>
        <p:spPr/>
        <p:txBody>
          <a:bodyPr/>
          <a:lstStyle/>
          <a:p>
            <a:fld id="{65D19866-B1DB-CF4C-94ED-FA9DEEF940D7}" type="slidenum">
              <a:rPr lang="en-US" smtClean="0"/>
              <a:t>25</a:t>
            </a:fld>
            <a:endParaRPr lang="en-US"/>
          </a:p>
        </p:txBody>
      </p:sp>
    </p:spTree>
    <p:extLst>
      <p:ext uri="{BB962C8B-B14F-4D97-AF65-F5344CB8AC3E}">
        <p14:creationId xmlns:p14="http://schemas.microsoft.com/office/powerpoint/2010/main" val="172121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E30C7-39D0-075F-2CD7-60B3D5E6B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B71C6-8C8D-4B69-C264-EFFA6FEEA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82433-07A3-1EE4-7BD9-077549825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5B9289-CBB7-2A01-6696-7FC514AC0A0A}"/>
              </a:ext>
            </a:extLst>
          </p:cNvPr>
          <p:cNvSpPr>
            <a:spLocks noGrp="1"/>
          </p:cNvSpPr>
          <p:nvPr>
            <p:ph type="sldNum" sz="quarter" idx="5"/>
          </p:nvPr>
        </p:nvSpPr>
        <p:spPr/>
        <p:txBody>
          <a:bodyPr/>
          <a:lstStyle/>
          <a:p>
            <a:fld id="{65D19866-B1DB-CF4C-94ED-FA9DEEF940D7}" type="slidenum">
              <a:rPr lang="en-US" smtClean="0"/>
              <a:t>26</a:t>
            </a:fld>
            <a:endParaRPr lang="en-US"/>
          </a:p>
        </p:txBody>
      </p:sp>
    </p:spTree>
    <p:extLst>
      <p:ext uri="{BB962C8B-B14F-4D97-AF65-F5344CB8AC3E}">
        <p14:creationId xmlns:p14="http://schemas.microsoft.com/office/powerpoint/2010/main" val="302722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B650-CD82-C50F-C43F-F1941719C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DB5DB-FDCE-FC7D-2CEF-8CB7857F8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913EB-4703-3A05-3044-CC2182FD4080}"/>
              </a:ext>
            </a:extLst>
          </p:cNvPr>
          <p:cNvSpPr>
            <a:spLocks noGrp="1"/>
          </p:cNvSpPr>
          <p:nvPr>
            <p:ph type="body" idx="1"/>
          </p:nvPr>
        </p:nvSpPr>
        <p:spPr/>
        <p:txBody>
          <a:bodyPr/>
          <a:lstStyle/>
          <a:p>
            <a:pPr fontAlgn="base"/>
            <a:r>
              <a:rPr lang="en-CA" sz="1200" b="1" i="0" u="none" strike="noStrike" kern="1200" dirty="0">
                <a:solidFill>
                  <a:schemeClr val="tx1"/>
                </a:solidFill>
                <a:effectLst/>
                <a:latin typeface="+mn-lt"/>
                <a:ea typeface="+mn-ea"/>
                <a:cs typeface="+mn-cs"/>
              </a:rPr>
              <a:t>3.04 Avoiding Harm</a:t>
            </a:r>
            <a:br>
              <a:rPr lang="en-CA" sz="1200" b="0" i="0" u="none" strike="noStrike" kern="1200" dirty="0">
                <a:solidFill>
                  <a:schemeClr val="tx1"/>
                </a:solidFill>
                <a:effectLst/>
                <a:latin typeface="+mn-lt"/>
                <a:ea typeface="+mn-ea"/>
                <a:cs typeface="+mn-cs"/>
              </a:rPr>
            </a:br>
            <a:r>
              <a:rPr lang="en-CA" sz="1200" b="0" i="0" u="none" strike="noStrike" kern="1200" dirty="0">
                <a:solidFill>
                  <a:schemeClr val="tx1"/>
                </a:solidFill>
                <a:effectLst/>
                <a:latin typeface="+mn-lt"/>
                <a:ea typeface="+mn-ea"/>
                <a:cs typeface="+mn-cs"/>
              </a:rPr>
              <a:t>(a) Psychologists take reasonable steps to avoid harming their clients/patients, students, supervisees, research participants, organizational clients, and others with whom they work, and to minimize harm where it is foreseeable and unavoidable. </a:t>
            </a:r>
          </a:p>
          <a:p>
            <a:pPr fontAlgn="base"/>
            <a:r>
              <a:rPr lang="en-CA" sz="1200" b="0" i="0" u="none" strike="noStrike" kern="1200" dirty="0">
                <a:solidFill>
                  <a:schemeClr val="tx1"/>
                </a:solidFill>
                <a:effectLst/>
                <a:latin typeface="+mn-lt"/>
                <a:ea typeface="+mn-ea"/>
                <a:cs typeface="+mn-cs"/>
              </a:rPr>
              <a:t>(b) Psychologists do not participate in, facilitate, assist, or otherwise engage in torture, defined as any act by which severe pain or suffering, whether physical or mental, is intentionally inflicted on a person, or in any other cruel, inhuman, or degrading behavior that violates 3.04(a).</a:t>
            </a:r>
          </a:p>
          <a:p>
            <a:endParaRPr lang="en-US" dirty="0"/>
          </a:p>
        </p:txBody>
      </p:sp>
      <p:sp>
        <p:nvSpPr>
          <p:cNvPr id="4" name="Slide Number Placeholder 3">
            <a:extLst>
              <a:ext uri="{FF2B5EF4-FFF2-40B4-BE49-F238E27FC236}">
                <a16:creationId xmlns:a16="http://schemas.microsoft.com/office/drawing/2014/main" id="{B11CBFD8-501B-DC83-5AE8-DEEA9736999C}"/>
              </a:ext>
            </a:extLst>
          </p:cNvPr>
          <p:cNvSpPr>
            <a:spLocks noGrp="1"/>
          </p:cNvSpPr>
          <p:nvPr>
            <p:ph type="sldNum" sz="quarter" idx="5"/>
          </p:nvPr>
        </p:nvSpPr>
        <p:spPr/>
        <p:txBody>
          <a:bodyPr/>
          <a:lstStyle/>
          <a:p>
            <a:fld id="{65D19866-B1DB-CF4C-94ED-FA9DEEF940D7}" type="slidenum">
              <a:rPr lang="en-US" smtClean="0"/>
              <a:t>3</a:t>
            </a:fld>
            <a:endParaRPr lang="en-US"/>
          </a:p>
        </p:txBody>
      </p:sp>
    </p:spTree>
    <p:extLst>
      <p:ext uri="{BB962C8B-B14F-4D97-AF65-F5344CB8AC3E}">
        <p14:creationId xmlns:p14="http://schemas.microsoft.com/office/powerpoint/2010/main" val="121374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BA34F-DA9F-6CE8-6AD6-252A8C5C5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EBCAF-5489-E9DD-13D7-0D3AB75D8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A9DD6-66BD-5EE2-DC41-1E553FAA69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A79AEB-55BC-EB8F-C6DF-4D1C405704DE}"/>
              </a:ext>
            </a:extLst>
          </p:cNvPr>
          <p:cNvSpPr>
            <a:spLocks noGrp="1"/>
          </p:cNvSpPr>
          <p:nvPr>
            <p:ph type="sldNum" sz="quarter" idx="5"/>
          </p:nvPr>
        </p:nvSpPr>
        <p:spPr/>
        <p:txBody>
          <a:bodyPr/>
          <a:lstStyle/>
          <a:p>
            <a:fld id="{65D19866-B1DB-CF4C-94ED-FA9DEEF940D7}" type="slidenum">
              <a:rPr lang="en-US" smtClean="0"/>
              <a:t>27</a:t>
            </a:fld>
            <a:endParaRPr lang="en-US"/>
          </a:p>
        </p:txBody>
      </p:sp>
    </p:spTree>
    <p:extLst>
      <p:ext uri="{BB962C8B-B14F-4D97-AF65-F5344CB8AC3E}">
        <p14:creationId xmlns:p14="http://schemas.microsoft.com/office/powerpoint/2010/main" val="1977580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5A8D-4922-6939-7DBC-15D04B378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2558D-C423-0D3C-FF91-B0720449A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954DE-35EF-818A-577A-B1C7BA8428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C676E6-72B8-8DC8-6EBE-89847757E1A1}"/>
              </a:ext>
            </a:extLst>
          </p:cNvPr>
          <p:cNvSpPr>
            <a:spLocks noGrp="1"/>
          </p:cNvSpPr>
          <p:nvPr>
            <p:ph type="sldNum" sz="quarter" idx="5"/>
          </p:nvPr>
        </p:nvSpPr>
        <p:spPr/>
        <p:txBody>
          <a:bodyPr/>
          <a:lstStyle/>
          <a:p>
            <a:fld id="{65D19866-B1DB-CF4C-94ED-FA9DEEF940D7}" type="slidenum">
              <a:rPr lang="en-US" smtClean="0"/>
              <a:t>28</a:t>
            </a:fld>
            <a:endParaRPr lang="en-US"/>
          </a:p>
        </p:txBody>
      </p:sp>
    </p:spTree>
    <p:extLst>
      <p:ext uri="{BB962C8B-B14F-4D97-AF65-F5344CB8AC3E}">
        <p14:creationId xmlns:p14="http://schemas.microsoft.com/office/powerpoint/2010/main" val="129233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E3B97-8F9D-3DC9-A8B0-2669B4435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26A77-F9CB-ABA9-E7AD-46946FBD0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AD14F-BABD-CD47-3CD4-52721BEFD7C2}"/>
              </a:ext>
            </a:extLst>
          </p:cNvPr>
          <p:cNvSpPr>
            <a:spLocks noGrp="1"/>
          </p:cNvSpPr>
          <p:nvPr>
            <p:ph type="body" idx="1"/>
          </p:nvPr>
        </p:nvSpPr>
        <p:spPr/>
        <p:txBody>
          <a:bodyPr/>
          <a:lstStyle/>
          <a:p>
            <a:pPr fontAlgn="base"/>
            <a:r>
              <a:rPr lang="en-CA" sz="1200" b="1" i="0" u="none" strike="noStrike" kern="1200" dirty="0">
                <a:solidFill>
                  <a:schemeClr val="tx1"/>
                </a:solidFill>
                <a:effectLst/>
                <a:latin typeface="+mn-lt"/>
                <a:ea typeface="+mn-ea"/>
                <a:cs typeface="+mn-cs"/>
              </a:rPr>
              <a:t>3.04 Avoiding Harm</a:t>
            </a:r>
            <a:br>
              <a:rPr lang="en-CA" sz="1200" b="0" i="0" u="none" strike="noStrike" kern="1200" dirty="0">
                <a:solidFill>
                  <a:schemeClr val="tx1"/>
                </a:solidFill>
                <a:effectLst/>
                <a:latin typeface="+mn-lt"/>
                <a:ea typeface="+mn-ea"/>
                <a:cs typeface="+mn-cs"/>
              </a:rPr>
            </a:br>
            <a:r>
              <a:rPr lang="en-CA" sz="1200" b="0" i="0" u="none" strike="noStrike" kern="1200" dirty="0">
                <a:solidFill>
                  <a:schemeClr val="tx1"/>
                </a:solidFill>
                <a:effectLst/>
                <a:latin typeface="+mn-lt"/>
                <a:ea typeface="+mn-ea"/>
                <a:cs typeface="+mn-cs"/>
              </a:rPr>
              <a:t>(a) Psychologists take reasonable steps to avoid harming their clients/patients, students, supervisees, research participants, organizational clients, and others with whom they work, and to minimize harm where it is foreseeable and unavoidable. </a:t>
            </a:r>
          </a:p>
          <a:p>
            <a:pPr fontAlgn="base"/>
            <a:r>
              <a:rPr lang="en-CA" sz="1200" b="0" i="0" u="none" strike="noStrike" kern="1200" dirty="0">
                <a:solidFill>
                  <a:schemeClr val="tx1"/>
                </a:solidFill>
                <a:effectLst/>
                <a:latin typeface="+mn-lt"/>
                <a:ea typeface="+mn-ea"/>
                <a:cs typeface="+mn-cs"/>
              </a:rPr>
              <a:t>(b) Psychologists do not participate in, facilitate, assist, or otherwise engage in torture, defined as any act by which severe pain or suffering, whether physical or mental, is intentionally inflicted on a person, or in any other cruel, inhuman, or degrading behavior that violates 3.04(a).</a:t>
            </a:r>
          </a:p>
          <a:p>
            <a:endParaRPr lang="en-US" dirty="0"/>
          </a:p>
        </p:txBody>
      </p:sp>
      <p:sp>
        <p:nvSpPr>
          <p:cNvPr id="4" name="Slide Number Placeholder 3">
            <a:extLst>
              <a:ext uri="{FF2B5EF4-FFF2-40B4-BE49-F238E27FC236}">
                <a16:creationId xmlns:a16="http://schemas.microsoft.com/office/drawing/2014/main" id="{ADA022B2-4852-DE0C-85BB-7816853A38C9}"/>
              </a:ext>
            </a:extLst>
          </p:cNvPr>
          <p:cNvSpPr>
            <a:spLocks noGrp="1"/>
          </p:cNvSpPr>
          <p:nvPr>
            <p:ph type="sldNum" sz="quarter" idx="5"/>
          </p:nvPr>
        </p:nvSpPr>
        <p:spPr/>
        <p:txBody>
          <a:bodyPr/>
          <a:lstStyle/>
          <a:p>
            <a:fld id="{65D19866-B1DB-CF4C-94ED-FA9DEEF940D7}" type="slidenum">
              <a:rPr lang="en-US" smtClean="0"/>
              <a:t>4</a:t>
            </a:fld>
            <a:endParaRPr lang="en-US"/>
          </a:p>
        </p:txBody>
      </p:sp>
    </p:spTree>
    <p:extLst>
      <p:ext uri="{BB962C8B-B14F-4D97-AF65-F5344CB8AC3E}">
        <p14:creationId xmlns:p14="http://schemas.microsoft.com/office/powerpoint/2010/main" val="218997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1D727-34AB-DD9C-9B27-398A6FDA0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79C22-7E10-B130-4C30-2D3DD9E0C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AE4E8-C8C5-B957-63A8-FF20CFC2D30E}"/>
              </a:ext>
            </a:extLst>
          </p:cNvPr>
          <p:cNvSpPr>
            <a:spLocks noGrp="1"/>
          </p:cNvSpPr>
          <p:nvPr>
            <p:ph type="body" idx="1"/>
          </p:nvPr>
        </p:nvSpPr>
        <p:spPr/>
        <p:txBody>
          <a:bodyPr/>
          <a:lstStyle/>
          <a:p>
            <a:pPr fontAlgn="base"/>
            <a:r>
              <a:rPr lang="en-CA" sz="1200" b="1" i="0" u="none" strike="noStrike" kern="1200" dirty="0">
                <a:solidFill>
                  <a:schemeClr val="tx1"/>
                </a:solidFill>
                <a:effectLst/>
                <a:latin typeface="+mn-lt"/>
                <a:ea typeface="+mn-ea"/>
                <a:cs typeface="+mn-cs"/>
              </a:rPr>
              <a:t>3.04 Avoiding Harm</a:t>
            </a:r>
            <a:br>
              <a:rPr lang="en-CA" sz="1200" b="0" i="0" u="none" strike="noStrike" kern="1200" dirty="0">
                <a:solidFill>
                  <a:schemeClr val="tx1"/>
                </a:solidFill>
                <a:effectLst/>
                <a:latin typeface="+mn-lt"/>
                <a:ea typeface="+mn-ea"/>
                <a:cs typeface="+mn-cs"/>
              </a:rPr>
            </a:br>
            <a:r>
              <a:rPr lang="en-CA" sz="1200" b="0" i="0" u="none" strike="noStrike" kern="1200" dirty="0">
                <a:solidFill>
                  <a:schemeClr val="tx1"/>
                </a:solidFill>
                <a:effectLst/>
                <a:latin typeface="+mn-lt"/>
                <a:ea typeface="+mn-ea"/>
                <a:cs typeface="+mn-cs"/>
              </a:rPr>
              <a:t>(a) Psychologists take reasonable steps to avoid harming their clients/patients, students, supervisees, research participants, organizational clients, and others with whom they work, and to minimize harm where it is foreseeable and unavoidable. </a:t>
            </a:r>
          </a:p>
          <a:p>
            <a:pPr fontAlgn="base"/>
            <a:r>
              <a:rPr lang="en-CA" sz="1200" b="0" i="0" u="none" strike="noStrike" kern="1200" dirty="0">
                <a:solidFill>
                  <a:schemeClr val="tx1"/>
                </a:solidFill>
                <a:effectLst/>
                <a:latin typeface="+mn-lt"/>
                <a:ea typeface="+mn-ea"/>
                <a:cs typeface="+mn-cs"/>
              </a:rPr>
              <a:t>(b) Psychologists do not participate in, facilitate, assist, or otherwise engage in torture, defined as any act by which severe pain or suffering, whether physical or mental, is intentionally inflicted on a person, or in any other cruel, inhuman, or degrading behavior that violates 3.04(a).</a:t>
            </a:r>
          </a:p>
          <a:p>
            <a:endParaRPr lang="en-US" dirty="0"/>
          </a:p>
        </p:txBody>
      </p:sp>
      <p:sp>
        <p:nvSpPr>
          <p:cNvPr id="4" name="Slide Number Placeholder 3">
            <a:extLst>
              <a:ext uri="{FF2B5EF4-FFF2-40B4-BE49-F238E27FC236}">
                <a16:creationId xmlns:a16="http://schemas.microsoft.com/office/drawing/2014/main" id="{8B7B3C40-A377-F78B-04DE-BE322479D413}"/>
              </a:ext>
            </a:extLst>
          </p:cNvPr>
          <p:cNvSpPr>
            <a:spLocks noGrp="1"/>
          </p:cNvSpPr>
          <p:nvPr>
            <p:ph type="sldNum" sz="quarter" idx="5"/>
          </p:nvPr>
        </p:nvSpPr>
        <p:spPr/>
        <p:txBody>
          <a:bodyPr/>
          <a:lstStyle/>
          <a:p>
            <a:fld id="{65D19866-B1DB-CF4C-94ED-FA9DEEF940D7}" type="slidenum">
              <a:rPr lang="en-US" smtClean="0"/>
              <a:t>5</a:t>
            </a:fld>
            <a:endParaRPr lang="en-US"/>
          </a:p>
        </p:txBody>
      </p:sp>
    </p:spTree>
    <p:extLst>
      <p:ext uri="{BB962C8B-B14F-4D97-AF65-F5344CB8AC3E}">
        <p14:creationId xmlns:p14="http://schemas.microsoft.com/office/powerpoint/2010/main" val="207279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B0313-6774-3B99-9CAC-37AE21293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6F28E-4D74-D6C8-C7E7-08D1B4792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606C1-4427-7052-CD4D-2F699805F840}"/>
              </a:ext>
            </a:extLst>
          </p:cNvPr>
          <p:cNvSpPr>
            <a:spLocks noGrp="1"/>
          </p:cNvSpPr>
          <p:nvPr>
            <p:ph type="body" idx="1"/>
          </p:nvPr>
        </p:nvSpPr>
        <p:spPr/>
        <p:txBody>
          <a:bodyPr/>
          <a:lstStyle/>
          <a:p>
            <a:pPr fontAlgn="base"/>
            <a:r>
              <a:rPr lang="en-CA" sz="1200" b="1" i="0" u="none" strike="noStrike" kern="1200" dirty="0">
                <a:solidFill>
                  <a:schemeClr val="tx1"/>
                </a:solidFill>
                <a:effectLst/>
                <a:latin typeface="+mn-lt"/>
                <a:ea typeface="+mn-ea"/>
                <a:cs typeface="+mn-cs"/>
              </a:rPr>
              <a:t>3.04 Avoiding Harm</a:t>
            </a:r>
            <a:br>
              <a:rPr lang="en-CA" sz="1200" b="0" i="0" u="none" strike="noStrike" kern="1200" dirty="0">
                <a:solidFill>
                  <a:schemeClr val="tx1"/>
                </a:solidFill>
                <a:effectLst/>
                <a:latin typeface="+mn-lt"/>
                <a:ea typeface="+mn-ea"/>
                <a:cs typeface="+mn-cs"/>
              </a:rPr>
            </a:br>
            <a:r>
              <a:rPr lang="en-CA" sz="1200" b="0" i="0" u="none" strike="noStrike" kern="1200" dirty="0">
                <a:solidFill>
                  <a:schemeClr val="tx1"/>
                </a:solidFill>
                <a:effectLst/>
                <a:latin typeface="+mn-lt"/>
                <a:ea typeface="+mn-ea"/>
                <a:cs typeface="+mn-cs"/>
              </a:rPr>
              <a:t>(a) Psychologists take reasonable steps to avoid harming their clients/patients, students, supervisees, research participants, organizational clients, and others with whom they work, and to minimize harm where it is foreseeable and unavoidable. </a:t>
            </a:r>
          </a:p>
          <a:p>
            <a:pPr fontAlgn="base"/>
            <a:r>
              <a:rPr lang="en-CA" sz="1200" b="0" i="0" u="none" strike="noStrike" kern="1200" dirty="0">
                <a:solidFill>
                  <a:schemeClr val="tx1"/>
                </a:solidFill>
                <a:effectLst/>
                <a:latin typeface="+mn-lt"/>
                <a:ea typeface="+mn-ea"/>
                <a:cs typeface="+mn-cs"/>
              </a:rPr>
              <a:t>(b) Psychologists do not participate in, facilitate, assist, or otherwise engage in torture, defined as any act by which severe pain or suffering, whether physical or mental, is intentionally inflicted on a person, or in any other cruel, inhuman, or degrading behavior that violates 3.04(a).</a:t>
            </a:r>
          </a:p>
          <a:p>
            <a:endParaRPr lang="en-US" dirty="0"/>
          </a:p>
        </p:txBody>
      </p:sp>
      <p:sp>
        <p:nvSpPr>
          <p:cNvPr id="4" name="Slide Number Placeholder 3">
            <a:extLst>
              <a:ext uri="{FF2B5EF4-FFF2-40B4-BE49-F238E27FC236}">
                <a16:creationId xmlns:a16="http://schemas.microsoft.com/office/drawing/2014/main" id="{9D3F0370-B32A-12CE-F0A1-E378516488DE}"/>
              </a:ext>
            </a:extLst>
          </p:cNvPr>
          <p:cNvSpPr>
            <a:spLocks noGrp="1"/>
          </p:cNvSpPr>
          <p:nvPr>
            <p:ph type="sldNum" sz="quarter" idx="5"/>
          </p:nvPr>
        </p:nvSpPr>
        <p:spPr/>
        <p:txBody>
          <a:bodyPr/>
          <a:lstStyle/>
          <a:p>
            <a:fld id="{65D19866-B1DB-CF4C-94ED-FA9DEEF940D7}" type="slidenum">
              <a:rPr lang="en-US" smtClean="0"/>
              <a:t>6</a:t>
            </a:fld>
            <a:endParaRPr lang="en-US"/>
          </a:p>
        </p:txBody>
      </p:sp>
    </p:spTree>
    <p:extLst>
      <p:ext uri="{BB962C8B-B14F-4D97-AF65-F5344CB8AC3E}">
        <p14:creationId xmlns:p14="http://schemas.microsoft.com/office/powerpoint/2010/main" val="13571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D19866-B1DB-CF4C-94ED-FA9DEEF940D7}" type="slidenum">
              <a:rPr lang="en-US" smtClean="0"/>
              <a:t>7</a:t>
            </a:fld>
            <a:endParaRPr lang="en-US"/>
          </a:p>
        </p:txBody>
      </p:sp>
    </p:spTree>
    <p:extLst>
      <p:ext uri="{BB962C8B-B14F-4D97-AF65-F5344CB8AC3E}">
        <p14:creationId xmlns:p14="http://schemas.microsoft.com/office/powerpoint/2010/main" val="127632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27B9-EED2-3B1C-0340-D774ECA32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AD8E0-B4D1-CCE2-0EA5-67C96BA9B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EABA6-96D7-6E2C-820B-A5B8F0A7B3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914845-1F9A-FCAF-4EA3-A2E6A1BDA8BE}"/>
              </a:ext>
            </a:extLst>
          </p:cNvPr>
          <p:cNvSpPr>
            <a:spLocks noGrp="1"/>
          </p:cNvSpPr>
          <p:nvPr>
            <p:ph type="sldNum" sz="quarter" idx="5"/>
          </p:nvPr>
        </p:nvSpPr>
        <p:spPr/>
        <p:txBody>
          <a:bodyPr/>
          <a:lstStyle/>
          <a:p>
            <a:fld id="{65D19866-B1DB-CF4C-94ED-FA9DEEF940D7}" type="slidenum">
              <a:rPr lang="en-US" smtClean="0"/>
              <a:t>11</a:t>
            </a:fld>
            <a:endParaRPr lang="en-US"/>
          </a:p>
        </p:txBody>
      </p:sp>
    </p:spTree>
    <p:extLst>
      <p:ext uri="{BB962C8B-B14F-4D97-AF65-F5344CB8AC3E}">
        <p14:creationId xmlns:p14="http://schemas.microsoft.com/office/powerpoint/2010/main" val="111143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5E716-ECC5-E6A9-D3F7-50B1B70D9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AA50B-117A-4265-BCC1-8F58334B8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6D9C3-0163-9787-78CB-183C60DE5F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91246-4252-B1A3-36FC-ECCBE58353D1}"/>
              </a:ext>
            </a:extLst>
          </p:cNvPr>
          <p:cNvSpPr>
            <a:spLocks noGrp="1"/>
          </p:cNvSpPr>
          <p:nvPr>
            <p:ph type="sldNum" sz="quarter" idx="5"/>
          </p:nvPr>
        </p:nvSpPr>
        <p:spPr/>
        <p:txBody>
          <a:bodyPr/>
          <a:lstStyle/>
          <a:p>
            <a:fld id="{65D19866-B1DB-CF4C-94ED-FA9DEEF940D7}" type="slidenum">
              <a:rPr lang="en-US" smtClean="0"/>
              <a:t>14</a:t>
            </a:fld>
            <a:endParaRPr lang="en-US"/>
          </a:p>
        </p:txBody>
      </p:sp>
    </p:spTree>
    <p:extLst>
      <p:ext uri="{BB962C8B-B14F-4D97-AF65-F5344CB8AC3E}">
        <p14:creationId xmlns:p14="http://schemas.microsoft.com/office/powerpoint/2010/main" val="412608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D70E6-8E1A-BCC9-288E-6D2D60F8D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DDA68-749E-7D8C-F2C0-1682133D3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1E01E-A03B-0D9E-1DE0-DBD4A704D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02F41C-A75B-A654-95FB-AAAEFA8C8C7B}"/>
              </a:ext>
            </a:extLst>
          </p:cNvPr>
          <p:cNvSpPr>
            <a:spLocks noGrp="1"/>
          </p:cNvSpPr>
          <p:nvPr>
            <p:ph type="sldNum" sz="quarter" idx="5"/>
          </p:nvPr>
        </p:nvSpPr>
        <p:spPr/>
        <p:txBody>
          <a:bodyPr/>
          <a:lstStyle/>
          <a:p>
            <a:fld id="{65D19866-B1DB-CF4C-94ED-FA9DEEF940D7}" type="slidenum">
              <a:rPr lang="en-US" smtClean="0"/>
              <a:t>15</a:t>
            </a:fld>
            <a:endParaRPr lang="en-US"/>
          </a:p>
        </p:txBody>
      </p:sp>
    </p:spTree>
    <p:extLst>
      <p:ext uri="{BB962C8B-B14F-4D97-AF65-F5344CB8AC3E}">
        <p14:creationId xmlns:p14="http://schemas.microsoft.com/office/powerpoint/2010/main" val="407854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0A77D8-880D-9A4A-BC2F-BE093F2CCBD3}"/>
              </a:ext>
            </a:extLst>
          </p:cNvPr>
          <p:cNvSpPr>
            <a:spLocks noGrp="1"/>
          </p:cNvSpPr>
          <p:nvPr>
            <p:ph type="subTitle" idx="1"/>
          </p:nvPr>
        </p:nvSpPr>
        <p:spPr>
          <a:xfrm>
            <a:off x="82550" y="1116495"/>
            <a:ext cx="12026900" cy="560497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729ACF-B9D5-DE4F-9139-B542E5005862}"/>
              </a:ext>
            </a:extLst>
          </p:cNvPr>
          <p:cNvSpPr>
            <a:spLocks noGrp="1"/>
          </p:cNvSpPr>
          <p:nvPr>
            <p:ph type="dt" sz="half" idx="10"/>
          </p:nvPr>
        </p:nvSpPr>
        <p:spPr/>
        <p:txBody>
          <a:bodyPr/>
          <a:lstStyle/>
          <a:p>
            <a:fld id="{A35F186B-76DC-C141-878F-6EDA71454245}" type="datetime1">
              <a:rPr lang="en-CA" smtClean="0"/>
              <a:t>2025-12-10</a:t>
            </a:fld>
            <a:endParaRPr lang="en-US"/>
          </a:p>
        </p:txBody>
      </p:sp>
      <p:sp>
        <p:nvSpPr>
          <p:cNvPr id="5" name="Footer Placeholder 4">
            <a:extLst>
              <a:ext uri="{FF2B5EF4-FFF2-40B4-BE49-F238E27FC236}">
                <a16:creationId xmlns:a16="http://schemas.microsoft.com/office/drawing/2014/main" id="{C6B209AA-FB7A-584B-9549-D2EF922EAB27}"/>
              </a:ext>
            </a:extLst>
          </p:cNvPr>
          <p:cNvSpPr>
            <a:spLocks noGrp="1"/>
          </p:cNvSpPr>
          <p:nvPr>
            <p:ph type="ftr" sz="quarter" idx="11"/>
          </p:nvPr>
        </p:nvSpPr>
        <p:spPr/>
        <p:txBody>
          <a:bodyPr/>
          <a:lstStyle/>
          <a:p>
            <a:endParaRPr lang="en-US"/>
          </a:p>
        </p:txBody>
      </p:sp>
      <p:sp>
        <p:nvSpPr>
          <p:cNvPr id="7" name="Title Placeholder 1">
            <a:extLst>
              <a:ext uri="{FF2B5EF4-FFF2-40B4-BE49-F238E27FC236}">
                <a16:creationId xmlns:a16="http://schemas.microsoft.com/office/drawing/2014/main" id="{B5904B50-9C14-FA41-9011-F5CAE949C5E8}"/>
              </a:ext>
            </a:extLst>
          </p:cNvPr>
          <p:cNvSpPr>
            <a:spLocks noGrp="1"/>
          </p:cNvSpPr>
          <p:nvPr>
            <p:ph type="title"/>
          </p:nvPr>
        </p:nvSpPr>
        <p:spPr>
          <a:xfrm>
            <a:off x="95802" y="463893"/>
            <a:ext cx="12000396" cy="597040"/>
          </a:xfrm>
          <a:prstGeom prst="rect">
            <a:avLst/>
          </a:prstGeom>
        </p:spPr>
        <p:txBody>
          <a:bodyPr vert="horz" lIns="91440" tIns="45720" rIns="91440" bIns="45720" rtlCol="0" anchor="b">
            <a:noAutofit/>
          </a:bodyPr>
          <a:lstStyle/>
          <a:p>
            <a:r>
              <a:rPr lang="en-US"/>
              <a:t>Click to edit Master title style</a:t>
            </a:r>
          </a:p>
        </p:txBody>
      </p:sp>
      <p:sp>
        <p:nvSpPr>
          <p:cNvPr id="2" name="Slide Number Placeholder 5">
            <a:extLst>
              <a:ext uri="{FF2B5EF4-FFF2-40B4-BE49-F238E27FC236}">
                <a16:creationId xmlns:a16="http://schemas.microsoft.com/office/drawing/2014/main" id="{3F716B21-267A-E095-1F2A-D57563CA8A37}"/>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21832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CA37-AB29-B943-9C55-07D2F9E512F7}"/>
              </a:ext>
            </a:extLst>
          </p:cNvPr>
          <p:cNvSpPr>
            <a:spLocks noGrp="1"/>
          </p:cNvSpPr>
          <p:nvPr>
            <p:ph type="title"/>
          </p:nvPr>
        </p:nvSpPr>
        <p:spPr>
          <a:xfrm>
            <a:off x="82550" y="109950"/>
            <a:ext cx="12026900" cy="74481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8A33D-79EC-7940-B2A0-E532BEE27A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D5E20-F049-8A4F-B40D-0D6736526B97}"/>
              </a:ext>
            </a:extLst>
          </p:cNvPr>
          <p:cNvSpPr>
            <a:spLocks noGrp="1"/>
          </p:cNvSpPr>
          <p:nvPr>
            <p:ph type="dt" sz="half" idx="10"/>
          </p:nvPr>
        </p:nvSpPr>
        <p:spPr/>
        <p:txBody>
          <a:bodyPr/>
          <a:lstStyle/>
          <a:p>
            <a:fld id="{E2D3B7EA-3ACB-5248-A8DF-E04B5FC6B233}" type="datetime1">
              <a:rPr lang="en-CA" smtClean="0"/>
              <a:t>2025-12-10</a:t>
            </a:fld>
            <a:endParaRPr lang="en-US"/>
          </a:p>
        </p:txBody>
      </p:sp>
      <p:sp>
        <p:nvSpPr>
          <p:cNvPr id="5" name="Footer Placeholder 4">
            <a:extLst>
              <a:ext uri="{FF2B5EF4-FFF2-40B4-BE49-F238E27FC236}">
                <a16:creationId xmlns:a16="http://schemas.microsoft.com/office/drawing/2014/main" id="{5F0C90B7-EAC5-1B4B-9788-C4A8CAC2B55B}"/>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421D92C0-F62C-5D6F-3CB6-2E332C983752}"/>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77044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B8E86-9C47-0D4F-B28B-3A2E06F2C91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23AB9-69AE-6E4D-B0C2-57CD4DA98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91C7B-BD21-3241-B6C5-739A8E29CAAE}"/>
              </a:ext>
            </a:extLst>
          </p:cNvPr>
          <p:cNvSpPr>
            <a:spLocks noGrp="1"/>
          </p:cNvSpPr>
          <p:nvPr>
            <p:ph type="dt" sz="half" idx="10"/>
          </p:nvPr>
        </p:nvSpPr>
        <p:spPr/>
        <p:txBody>
          <a:bodyPr/>
          <a:lstStyle/>
          <a:p>
            <a:fld id="{C88F9DC3-377C-B947-B7C8-2499D978C6B8}" type="datetime1">
              <a:rPr lang="en-CA" smtClean="0"/>
              <a:t>2025-12-10</a:t>
            </a:fld>
            <a:endParaRPr lang="en-US"/>
          </a:p>
        </p:txBody>
      </p:sp>
      <p:sp>
        <p:nvSpPr>
          <p:cNvPr id="5" name="Footer Placeholder 4">
            <a:extLst>
              <a:ext uri="{FF2B5EF4-FFF2-40B4-BE49-F238E27FC236}">
                <a16:creationId xmlns:a16="http://schemas.microsoft.com/office/drawing/2014/main" id="{DDC124E5-5010-AC46-991B-40034FB94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91FB2-35FC-D14E-A81B-58577ECF64BD}"/>
              </a:ext>
            </a:extLst>
          </p:cNvPr>
          <p:cNvSpPr>
            <a:spLocks noGrp="1"/>
          </p:cNvSpPr>
          <p:nvPr>
            <p:ph type="sldNum" sz="quarter" idx="12"/>
          </p:nvPr>
        </p:nvSpPr>
        <p:spPr>
          <a:xfrm>
            <a:off x="9424116" y="6537267"/>
            <a:ext cx="2743200" cy="365125"/>
          </a:xfrm>
          <a:prstGeom prst="rect">
            <a:avLst/>
          </a:prstGeom>
        </p:spPr>
        <p:txBody>
          <a:bodyPr/>
          <a:lstStyle/>
          <a:p>
            <a:fld id="{52DCE995-9B62-2245-A673-5C0F37C2ABD9}" type="slidenum">
              <a:rPr lang="en-US" smtClean="0"/>
              <a:t>‹#›</a:t>
            </a:fld>
            <a:endParaRPr lang="en-US"/>
          </a:p>
        </p:txBody>
      </p:sp>
    </p:spTree>
    <p:extLst>
      <p:ext uri="{BB962C8B-B14F-4D97-AF65-F5344CB8AC3E}">
        <p14:creationId xmlns:p14="http://schemas.microsoft.com/office/powerpoint/2010/main" val="1035250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I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43821A-A122-094C-BA11-56472877241A}"/>
              </a:ext>
            </a:extLst>
          </p:cNvPr>
          <p:cNvSpPr>
            <a:spLocks noGrp="1"/>
          </p:cNvSpPr>
          <p:nvPr>
            <p:ph type="dt" sz="half" idx="10"/>
          </p:nvPr>
        </p:nvSpPr>
        <p:spPr/>
        <p:txBody>
          <a:bodyPr/>
          <a:lstStyle/>
          <a:p>
            <a:fld id="{12223A68-8CFD-B34F-B54A-7D65F5A2A097}" type="datetime1">
              <a:rPr lang="en-CA" smtClean="0"/>
              <a:t>2025-12-10</a:t>
            </a:fld>
            <a:endParaRPr lang="en-US"/>
          </a:p>
        </p:txBody>
      </p:sp>
      <p:sp>
        <p:nvSpPr>
          <p:cNvPr id="4" name="Footer Placeholder 3">
            <a:extLst>
              <a:ext uri="{FF2B5EF4-FFF2-40B4-BE49-F238E27FC236}">
                <a16:creationId xmlns:a16="http://schemas.microsoft.com/office/drawing/2014/main" id="{9C2EDC89-03C8-7A4C-AE0B-1F76A06108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C086E-0D1B-8441-876C-D4570AF6DAEA}"/>
              </a:ext>
            </a:extLst>
          </p:cNvPr>
          <p:cNvSpPr>
            <a:spLocks noGrp="1"/>
          </p:cNvSpPr>
          <p:nvPr>
            <p:ph type="sldNum" sz="quarter" idx="12"/>
          </p:nvPr>
        </p:nvSpPr>
        <p:spPr>
          <a:xfrm>
            <a:off x="9424116" y="6537267"/>
            <a:ext cx="2743200" cy="365125"/>
          </a:xfrm>
          <a:prstGeom prst="rect">
            <a:avLst/>
          </a:prstGeom>
        </p:spPr>
        <p:txBody>
          <a:bodyPr/>
          <a:lstStyle/>
          <a:p>
            <a:fld id="{52DCE995-9B62-2245-A673-5C0F37C2ABD9}" type="slidenum">
              <a:rPr lang="en-US" smtClean="0"/>
              <a:t>‹#›</a:t>
            </a:fld>
            <a:endParaRPr lang="en-US"/>
          </a:p>
        </p:txBody>
      </p:sp>
      <p:sp>
        <p:nvSpPr>
          <p:cNvPr id="6" name="Rectangle 5">
            <a:extLst>
              <a:ext uri="{FF2B5EF4-FFF2-40B4-BE49-F238E27FC236}">
                <a16:creationId xmlns:a16="http://schemas.microsoft.com/office/drawing/2014/main" id="{F494CD47-AB4E-8A46-84F9-8B77B960BC74}"/>
              </a:ext>
            </a:extLst>
          </p:cNvPr>
          <p:cNvSpPr/>
          <p:nvPr userDrawn="1"/>
        </p:nvSpPr>
        <p:spPr>
          <a:xfrm>
            <a:off x="-101048" y="0"/>
            <a:ext cx="123940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4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041A-58AB-3648-ADD1-E74C85A86AAE}"/>
              </a:ext>
            </a:extLst>
          </p:cNvPr>
          <p:cNvSpPr>
            <a:spLocks noGrp="1"/>
          </p:cNvSpPr>
          <p:nvPr>
            <p:ph type="title"/>
          </p:nvPr>
        </p:nvSpPr>
        <p:spPr>
          <a:xfrm>
            <a:off x="89176" y="431729"/>
            <a:ext cx="12026900" cy="74481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6E501D-3D78-CA44-B4EA-BC5176D659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33BF-D68D-4E4E-B961-5890B1B99DF2}"/>
              </a:ext>
            </a:extLst>
          </p:cNvPr>
          <p:cNvSpPr>
            <a:spLocks noGrp="1"/>
          </p:cNvSpPr>
          <p:nvPr>
            <p:ph type="dt" sz="half" idx="10"/>
          </p:nvPr>
        </p:nvSpPr>
        <p:spPr/>
        <p:txBody>
          <a:bodyPr/>
          <a:lstStyle/>
          <a:p>
            <a:fld id="{F44F1264-DFC5-C844-A8A4-CD6CC01D6B74}" type="datetime1">
              <a:rPr lang="en-CA" smtClean="0"/>
              <a:t>2025-12-10</a:t>
            </a:fld>
            <a:endParaRPr lang="en-US"/>
          </a:p>
        </p:txBody>
      </p:sp>
      <p:sp>
        <p:nvSpPr>
          <p:cNvPr id="5" name="Footer Placeholder 4">
            <a:extLst>
              <a:ext uri="{FF2B5EF4-FFF2-40B4-BE49-F238E27FC236}">
                <a16:creationId xmlns:a16="http://schemas.microsoft.com/office/drawing/2014/main" id="{61D81728-2A43-E64E-9EB3-0550A3D98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E67C4-BCCD-3B4E-B1A6-328A085F9C44}"/>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357731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2331-BB4A-4A44-A409-5C009A75C4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C0C4FF-D6DB-3644-A847-C1E080F83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9479-CA10-7348-BFCB-CB14DA0E4347}"/>
              </a:ext>
            </a:extLst>
          </p:cNvPr>
          <p:cNvSpPr>
            <a:spLocks noGrp="1"/>
          </p:cNvSpPr>
          <p:nvPr>
            <p:ph type="dt" sz="half" idx="10"/>
          </p:nvPr>
        </p:nvSpPr>
        <p:spPr/>
        <p:txBody>
          <a:bodyPr/>
          <a:lstStyle/>
          <a:p>
            <a:fld id="{8E5B73D9-A6E7-FF4B-A84E-6B5E1DD29820}" type="datetime1">
              <a:rPr lang="en-CA" smtClean="0"/>
              <a:t>2025-12-10</a:t>
            </a:fld>
            <a:endParaRPr lang="en-US"/>
          </a:p>
        </p:txBody>
      </p:sp>
      <p:sp>
        <p:nvSpPr>
          <p:cNvPr id="5" name="Footer Placeholder 4">
            <a:extLst>
              <a:ext uri="{FF2B5EF4-FFF2-40B4-BE49-F238E27FC236}">
                <a16:creationId xmlns:a16="http://schemas.microsoft.com/office/drawing/2014/main" id="{69559E3C-9013-CA48-A76B-0961FBEEF7BA}"/>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2321653E-AA1A-3E6F-C65C-B629618BD30E}"/>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237532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547E-F5C0-AC45-A821-A240703DBDC2}"/>
              </a:ext>
            </a:extLst>
          </p:cNvPr>
          <p:cNvSpPr>
            <a:spLocks noGrp="1"/>
          </p:cNvSpPr>
          <p:nvPr>
            <p:ph type="title"/>
          </p:nvPr>
        </p:nvSpPr>
        <p:spPr>
          <a:xfrm>
            <a:off x="82550" y="109950"/>
            <a:ext cx="12026900" cy="74481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ABAD47-DD52-FB4D-9C36-06951802E7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466DF5-2135-AC4A-A3FD-2B3E11D7E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8F072-52A3-0941-A15E-82A1F98FEB0C}"/>
              </a:ext>
            </a:extLst>
          </p:cNvPr>
          <p:cNvSpPr>
            <a:spLocks noGrp="1"/>
          </p:cNvSpPr>
          <p:nvPr>
            <p:ph type="dt" sz="half" idx="10"/>
          </p:nvPr>
        </p:nvSpPr>
        <p:spPr/>
        <p:txBody>
          <a:bodyPr/>
          <a:lstStyle/>
          <a:p>
            <a:fld id="{48713F25-9163-9340-A246-BD7425BE7261}" type="datetime1">
              <a:rPr lang="en-CA" smtClean="0"/>
              <a:t>2025-12-10</a:t>
            </a:fld>
            <a:endParaRPr lang="en-US"/>
          </a:p>
        </p:txBody>
      </p:sp>
      <p:sp>
        <p:nvSpPr>
          <p:cNvPr id="6" name="Footer Placeholder 5">
            <a:extLst>
              <a:ext uri="{FF2B5EF4-FFF2-40B4-BE49-F238E27FC236}">
                <a16:creationId xmlns:a16="http://schemas.microsoft.com/office/drawing/2014/main" id="{BC696A86-4113-7142-AFDC-CB1C49ED9331}"/>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FF1CE8F-1C7D-FB32-9CEC-6105B90EAB10}"/>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731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8BDE-54E1-9944-851C-1EAC99F5E4A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048123-469B-1540-AE2D-1511B2F7D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E5838-FF15-0A4D-8761-EEB3CDCD5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3A9E2-3250-CC48-A191-718887A48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D0877-8A97-D14C-9584-F81B77B6F7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475DF2-971C-D947-896B-F7267774C920}"/>
              </a:ext>
            </a:extLst>
          </p:cNvPr>
          <p:cNvSpPr>
            <a:spLocks noGrp="1"/>
          </p:cNvSpPr>
          <p:nvPr>
            <p:ph type="dt" sz="half" idx="10"/>
          </p:nvPr>
        </p:nvSpPr>
        <p:spPr/>
        <p:txBody>
          <a:bodyPr/>
          <a:lstStyle/>
          <a:p>
            <a:fld id="{46AE1DA7-850D-404C-AA28-E6902ACA5607}" type="datetime1">
              <a:rPr lang="en-CA" smtClean="0"/>
              <a:t>2025-12-10</a:t>
            </a:fld>
            <a:endParaRPr lang="en-US"/>
          </a:p>
        </p:txBody>
      </p:sp>
      <p:sp>
        <p:nvSpPr>
          <p:cNvPr id="8" name="Footer Placeholder 7">
            <a:extLst>
              <a:ext uri="{FF2B5EF4-FFF2-40B4-BE49-F238E27FC236}">
                <a16:creationId xmlns:a16="http://schemas.microsoft.com/office/drawing/2014/main" id="{0F27338E-482A-FE4D-8B78-65DB7A8E2904}"/>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2D71506E-1F9F-B759-EC9F-E73139122E16}"/>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376179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86C7-624D-5348-9995-AF9DC705B6FA}"/>
              </a:ext>
            </a:extLst>
          </p:cNvPr>
          <p:cNvSpPr>
            <a:spLocks noGrp="1"/>
          </p:cNvSpPr>
          <p:nvPr>
            <p:ph type="title"/>
          </p:nvPr>
        </p:nvSpPr>
        <p:spPr>
          <a:xfrm>
            <a:off x="82550" y="424275"/>
            <a:ext cx="12026900" cy="74481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283139C-E551-084B-A27F-1C79A3D37D5A}"/>
              </a:ext>
            </a:extLst>
          </p:cNvPr>
          <p:cNvSpPr>
            <a:spLocks noGrp="1"/>
          </p:cNvSpPr>
          <p:nvPr>
            <p:ph type="dt" sz="half" idx="10"/>
          </p:nvPr>
        </p:nvSpPr>
        <p:spPr/>
        <p:txBody>
          <a:bodyPr/>
          <a:lstStyle/>
          <a:p>
            <a:fld id="{A468C5F9-B6B5-A540-876E-FCEE96722264}" type="datetime1">
              <a:rPr lang="en-CA" smtClean="0"/>
              <a:t>2025-12-10</a:t>
            </a:fld>
            <a:endParaRPr lang="en-US"/>
          </a:p>
        </p:txBody>
      </p:sp>
      <p:sp>
        <p:nvSpPr>
          <p:cNvPr id="4" name="Footer Placeholder 3">
            <a:extLst>
              <a:ext uri="{FF2B5EF4-FFF2-40B4-BE49-F238E27FC236}">
                <a16:creationId xmlns:a16="http://schemas.microsoft.com/office/drawing/2014/main" id="{F7096AA6-60D1-4347-9D0E-4276FEAF1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88659-8FAF-61C2-0BA9-7F8B451EE4DB}"/>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299174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ACDA4-5555-4A40-99F8-F327330104B5}"/>
              </a:ext>
            </a:extLst>
          </p:cNvPr>
          <p:cNvSpPr>
            <a:spLocks noGrp="1"/>
          </p:cNvSpPr>
          <p:nvPr>
            <p:ph type="dt" sz="half" idx="10"/>
          </p:nvPr>
        </p:nvSpPr>
        <p:spPr/>
        <p:txBody>
          <a:bodyPr/>
          <a:lstStyle/>
          <a:p>
            <a:fld id="{4DD564FF-A1AA-8343-981A-4609B71F2A47}" type="datetime1">
              <a:rPr lang="en-CA" smtClean="0"/>
              <a:t>2025-12-10</a:t>
            </a:fld>
            <a:endParaRPr lang="en-US"/>
          </a:p>
        </p:txBody>
      </p:sp>
      <p:sp>
        <p:nvSpPr>
          <p:cNvPr id="3" name="Footer Placeholder 2">
            <a:extLst>
              <a:ext uri="{FF2B5EF4-FFF2-40B4-BE49-F238E27FC236}">
                <a16:creationId xmlns:a16="http://schemas.microsoft.com/office/drawing/2014/main" id="{82C7B35C-2099-6B43-9F6D-B8F6794DB004}"/>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2482645-F77D-8C49-AFE7-DF1FEAE03878}"/>
              </a:ext>
            </a:extLst>
          </p:cNvPr>
          <p:cNvSpPr>
            <a:spLocks noGrp="1"/>
          </p:cNvSpPr>
          <p:nvPr>
            <p:ph type="sldNum" sz="quarter" idx="12"/>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211195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6176-1306-8745-B33A-014111DA1E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78C28-A285-9A46-9C07-58687599C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04C46-EC03-9D44-B531-469467CA1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A77DD-6FCE-594E-B057-1AD94C74CB17}"/>
              </a:ext>
            </a:extLst>
          </p:cNvPr>
          <p:cNvSpPr>
            <a:spLocks noGrp="1"/>
          </p:cNvSpPr>
          <p:nvPr>
            <p:ph type="dt" sz="half" idx="10"/>
          </p:nvPr>
        </p:nvSpPr>
        <p:spPr/>
        <p:txBody>
          <a:bodyPr/>
          <a:lstStyle/>
          <a:p>
            <a:fld id="{6870EEA1-8428-FB44-B813-0262D8C64DDB}" type="datetime1">
              <a:rPr lang="en-CA" smtClean="0"/>
              <a:t>2025-12-10</a:t>
            </a:fld>
            <a:endParaRPr lang="en-US"/>
          </a:p>
        </p:txBody>
      </p:sp>
      <p:sp>
        <p:nvSpPr>
          <p:cNvPr id="6" name="Footer Placeholder 5">
            <a:extLst>
              <a:ext uri="{FF2B5EF4-FFF2-40B4-BE49-F238E27FC236}">
                <a16:creationId xmlns:a16="http://schemas.microsoft.com/office/drawing/2014/main" id="{39A11901-6157-394B-AD74-152AEA644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57C9B-3C04-F347-9A44-EEF20BEB314F}"/>
              </a:ext>
            </a:extLst>
          </p:cNvPr>
          <p:cNvSpPr>
            <a:spLocks noGrp="1"/>
          </p:cNvSpPr>
          <p:nvPr>
            <p:ph type="sldNum" sz="quarter" idx="12"/>
          </p:nvPr>
        </p:nvSpPr>
        <p:spPr>
          <a:xfrm>
            <a:off x="9424116" y="6537267"/>
            <a:ext cx="2743200" cy="365125"/>
          </a:xfrm>
          <a:prstGeom prst="rect">
            <a:avLst/>
          </a:prstGeom>
        </p:spPr>
        <p:txBody>
          <a:bodyPr/>
          <a:lstStyle/>
          <a:p>
            <a:fld id="{52DCE995-9B62-2245-A673-5C0F37C2ABD9}" type="slidenum">
              <a:rPr lang="en-US" smtClean="0"/>
              <a:t>‹#›</a:t>
            </a:fld>
            <a:endParaRPr lang="en-US"/>
          </a:p>
        </p:txBody>
      </p:sp>
    </p:spTree>
    <p:extLst>
      <p:ext uri="{BB962C8B-B14F-4D97-AF65-F5344CB8AC3E}">
        <p14:creationId xmlns:p14="http://schemas.microsoft.com/office/powerpoint/2010/main" val="198602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0CA4-8600-1448-AD8E-47FA23726B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F1174-C25A-994A-94E7-E28348038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6ABB4F-16BB-E444-B4F0-F08CDDD0A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A64A0-D627-F741-99EC-3848399A8EB9}"/>
              </a:ext>
            </a:extLst>
          </p:cNvPr>
          <p:cNvSpPr>
            <a:spLocks noGrp="1"/>
          </p:cNvSpPr>
          <p:nvPr>
            <p:ph type="dt" sz="half" idx="10"/>
          </p:nvPr>
        </p:nvSpPr>
        <p:spPr/>
        <p:txBody>
          <a:bodyPr/>
          <a:lstStyle/>
          <a:p>
            <a:fld id="{64177366-2106-0340-9FB7-CE7F6FBD2452}" type="datetime1">
              <a:rPr lang="en-CA" smtClean="0"/>
              <a:t>2025-12-10</a:t>
            </a:fld>
            <a:endParaRPr lang="en-US"/>
          </a:p>
        </p:txBody>
      </p:sp>
      <p:sp>
        <p:nvSpPr>
          <p:cNvPr id="6" name="Footer Placeholder 5">
            <a:extLst>
              <a:ext uri="{FF2B5EF4-FFF2-40B4-BE49-F238E27FC236}">
                <a16:creationId xmlns:a16="http://schemas.microsoft.com/office/drawing/2014/main" id="{86EB9FBE-A9A5-C740-B135-98CFA640B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614A6-AE59-8D47-83C4-6E9F2402A27D}"/>
              </a:ext>
            </a:extLst>
          </p:cNvPr>
          <p:cNvSpPr>
            <a:spLocks noGrp="1"/>
          </p:cNvSpPr>
          <p:nvPr>
            <p:ph type="sldNum" sz="quarter" idx="12"/>
          </p:nvPr>
        </p:nvSpPr>
        <p:spPr>
          <a:xfrm>
            <a:off x="9424116" y="6537267"/>
            <a:ext cx="2743200" cy="365125"/>
          </a:xfrm>
          <a:prstGeom prst="rect">
            <a:avLst/>
          </a:prstGeom>
        </p:spPr>
        <p:txBody>
          <a:bodyPr/>
          <a:lstStyle/>
          <a:p>
            <a:fld id="{52DCE995-9B62-2245-A673-5C0F37C2ABD9}" type="slidenum">
              <a:rPr lang="en-US" smtClean="0"/>
              <a:t>‹#›</a:t>
            </a:fld>
            <a:endParaRPr lang="en-US"/>
          </a:p>
        </p:txBody>
      </p:sp>
    </p:spTree>
    <p:extLst>
      <p:ext uri="{BB962C8B-B14F-4D97-AF65-F5344CB8AC3E}">
        <p14:creationId xmlns:p14="http://schemas.microsoft.com/office/powerpoint/2010/main" val="222741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white face made of paper&#10;&#10;AI-generated content may be incorrect.">
            <a:extLst>
              <a:ext uri="{FF2B5EF4-FFF2-40B4-BE49-F238E27FC236}">
                <a16:creationId xmlns:a16="http://schemas.microsoft.com/office/drawing/2014/main" id="{6787E7D1-5040-9104-5438-4FF49939CF1F}"/>
              </a:ext>
            </a:extLst>
          </p:cNvPr>
          <p:cNvPicPr>
            <a:picLocks noChangeAspect="1"/>
          </p:cNvPicPr>
          <p:nvPr userDrawn="1"/>
        </p:nvPicPr>
        <p:blipFill>
          <a:blip r:embed="rId14" cstate="hqprint">
            <a:extLst>
              <a:ext uri="{28A0092B-C50C-407E-A947-70E740481C1C}">
                <a14:useLocalDpi xmlns:a14="http://schemas.microsoft.com/office/drawing/2010/main"/>
              </a:ext>
            </a:extLst>
          </a:blip>
          <a:srcRect/>
          <a:stretch>
            <a:fillRect/>
          </a:stretch>
        </p:blipFill>
        <p:spPr>
          <a:xfrm>
            <a:off x="3314" y="0"/>
            <a:ext cx="12188686" cy="6856764"/>
          </a:xfrm>
          <a:prstGeom prst="rect">
            <a:avLst/>
          </a:prstGeom>
        </p:spPr>
      </p:pic>
      <p:sp>
        <p:nvSpPr>
          <p:cNvPr id="7" name="Rectangle 6">
            <a:extLst>
              <a:ext uri="{FF2B5EF4-FFF2-40B4-BE49-F238E27FC236}">
                <a16:creationId xmlns:a16="http://schemas.microsoft.com/office/drawing/2014/main" id="{41A7D961-CE99-A94A-9D5C-C9382B67036B}"/>
              </a:ext>
            </a:extLst>
          </p:cNvPr>
          <p:cNvSpPr/>
          <p:nvPr userDrawn="1"/>
        </p:nvSpPr>
        <p:spPr>
          <a:xfrm>
            <a:off x="-6628" y="-13034"/>
            <a:ext cx="12198627" cy="6871033"/>
          </a:xfrm>
          <a:prstGeom prst="rect">
            <a:avLst/>
          </a:prstGeom>
          <a:gradFill flip="none" rotWithShape="1">
            <a:gsLst>
              <a:gs pos="0">
                <a:schemeClr val="bg1"/>
              </a:gs>
              <a:gs pos="38000">
                <a:schemeClr val="bg1">
                  <a:alpha val="90000"/>
                </a:schemeClr>
              </a:gs>
              <a:gs pos="88000">
                <a:schemeClr val="bg1">
                  <a:alpha val="47000"/>
                </a:schemeClr>
              </a:gs>
              <a:gs pos="9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543C060-4EBD-2C4B-99FF-628F5FF28BBA}"/>
              </a:ext>
            </a:extLst>
          </p:cNvPr>
          <p:cNvSpPr>
            <a:spLocks noGrp="1"/>
          </p:cNvSpPr>
          <p:nvPr>
            <p:ph type="body" idx="1"/>
          </p:nvPr>
        </p:nvSpPr>
        <p:spPr>
          <a:xfrm>
            <a:off x="82550" y="1054719"/>
            <a:ext cx="12020274" cy="56667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AD2C-40F9-E847-A4C0-3F398CEF4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929FF-7124-E042-97BA-BAA0B08AB06A}" type="datetime1">
              <a:rPr lang="en-CA" smtClean="0"/>
              <a:t>2025-12-10</a:t>
            </a:fld>
            <a:endParaRPr lang="en-US"/>
          </a:p>
        </p:txBody>
      </p:sp>
      <p:sp>
        <p:nvSpPr>
          <p:cNvPr id="5" name="Footer Placeholder 4">
            <a:extLst>
              <a:ext uri="{FF2B5EF4-FFF2-40B4-BE49-F238E27FC236}">
                <a16:creationId xmlns:a16="http://schemas.microsoft.com/office/drawing/2014/main" id="{11110F45-EDF1-4941-A828-8D8F00527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Rectangle 9">
            <a:extLst>
              <a:ext uri="{FF2B5EF4-FFF2-40B4-BE49-F238E27FC236}">
                <a16:creationId xmlns:a16="http://schemas.microsoft.com/office/drawing/2014/main" id="{BE98C23F-4063-4C40-B276-191CBF2ADA3F}"/>
              </a:ext>
            </a:extLst>
          </p:cNvPr>
          <p:cNvSpPr/>
          <p:nvPr userDrawn="1"/>
        </p:nvSpPr>
        <p:spPr>
          <a:xfrm>
            <a:off x="0" y="538096"/>
            <a:ext cx="12191999" cy="4854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041A80-A4D9-2C4D-A08B-A8066B4CCDB5}"/>
              </a:ext>
            </a:extLst>
          </p:cNvPr>
          <p:cNvSpPr>
            <a:spLocks noGrp="1"/>
          </p:cNvSpPr>
          <p:nvPr>
            <p:ph type="title"/>
          </p:nvPr>
        </p:nvSpPr>
        <p:spPr>
          <a:xfrm>
            <a:off x="92489" y="572712"/>
            <a:ext cx="12000396" cy="469928"/>
          </a:xfrm>
          <a:prstGeom prst="rect">
            <a:avLst/>
          </a:prstGeom>
        </p:spPr>
        <p:txBody>
          <a:bodyPr vert="horz" lIns="91440" tIns="45720" rIns="91440" bIns="45720" rtlCol="0" anchor="ctr">
            <a:noAutofit/>
          </a:bodyPr>
          <a:lstStyle/>
          <a:p>
            <a:r>
              <a:rPr lang="en-US"/>
              <a:t>Click to edit Master title style</a:t>
            </a:r>
          </a:p>
        </p:txBody>
      </p:sp>
      <p:sp>
        <p:nvSpPr>
          <p:cNvPr id="11" name="TextBox 10">
            <a:extLst>
              <a:ext uri="{FF2B5EF4-FFF2-40B4-BE49-F238E27FC236}">
                <a16:creationId xmlns:a16="http://schemas.microsoft.com/office/drawing/2014/main" id="{FB2EC0E8-5BE0-D649-BED1-DB25059096F9}"/>
              </a:ext>
            </a:extLst>
          </p:cNvPr>
          <p:cNvSpPr txBox="1"/>
          <p:nvPr userDrawn="1"/>
        </p:nvSpPr>
        <p:spPr>
          <a:xfrm>
            <a:off x="-3313" y="1236"/>
            <a:ext cx="12191999" cy="477054"/>
          </a:xfrm>
          <a:prstGeom prst="rect">
            <a:avLst/>
          </a:prstGeom>
          <a:noFill/>
        </p:spPr>
        <p:txBody>
          <a:bodyPr wrap="square" rtlCol="0">
            <a:spAutoFit/>
          </a:bodyPr>
          <a:lstStyle/>
          <a:p>
            <a:pPr algn="ctr"/>
            <a:r>
              <a:rPr lang="en-US" sz="2500" baseline="0" dirty="0">
                <a:solidFill>
                  <a:schemeClr val="bg1">
                    <a:lumMod val="75000"/>
                  </a:schemeClr>
                </a:solidFill>
                <a:latin typeface="Agency FB" panose="020B0503020202020204" pitchFamily="34" charset="77"/>
              </a:rPr>
              <a:t>– Module 10 –</a:t>
            </a:r>
          </a:p>
        </p:txBody>
      </p:sp>
      <p:sp>
        <p:nvSpPr>
          <p:cNvPr id="12" name="TextBox 11">
            <a:extLst>
              <a:ext uri="{FF2B5EF4-FFF2-40B4-BE49-F238E27FC236}">
                <a16:creationId xmlns:a16="http://schemas.microsoft.com/office/drawing/2014/main" id="{09E667FF-7B95-C849-98DC-394220EC195C}"/>
              </a:ext>
            </a:extLst>
          </p:cNvPr>
          <p:cNvSpPr txBox="1"/>
          <p:nvPr userDrawn="1"/>
        </p:nvSpPr>
        <p:spPr>
          <a:xfrm>
            <a:off x="10553699" y="6501333"/>
            <a:ext cx="1638301" cy="338554"/>
          </a:xfrm>
          <a:prstGeom prst="rect">
            <a:avLst/>
          </a:prstGeom>
          <a:noFill/>
        </p:spPr>
        <p:txBody>
          <a:bodyPr wrap="square" rtlCol="0">
            <a:spAutoFit/>
          </a:bodyPr>
          <a:lstStyle/>
          <a:p>
            <a:r>
              <a:rPr lang="en-US" sz="800" baseline="0">
                <a:solidFill>
                  <a:schemeClr val="bg1">
                    <a:lumMod val="50000"/>
                  </a:schemeClr>
                </a:solidFill>
              </a:rPr>
              <a:t>© Rasmus Rosenberg Larsen (2025) Licensed under CC BY 4.0</a:t>
            </a:r>
          </a:p>
        </p:txBody>
      </p:sp>
      <p:sp>
        <p:nvSpPr>
          <p:cNvPr id="16" name="Slide Number Placeholder 5">
            <a:extLst>
              <a:ext uri="{FF2B5EF4-FFF2-40B4-BE49-F238E27FC236}">
                <a16:creationId xmlns:a16="http://schemas.microsoft.com/office/drawing/2014/main" id="{0EB69D91-C192-B44A-7930-06DC329BA1FA}"/>
              </a:ext>
            </a:extLst>
          </p:cNvPr>
          <p:cNvSpPr>
            <a:spLocks noGrp="1"/>
          </p:cNvSpPr>
          <p:nvPr>
            <p:ph type="sldNum" sz="quarter" idx="4"/>
          </p:nvPr>
        </p:nvSpPr>
        <p:spPr>
          <a:xfrm>
            <a:off x="9448800" y="0"/>
            <a:ext cx="2743200" cy="365125"/>
          </a:xfrm>
          <a:prstGeom prst="rect">
            <a:avLst/>
          </a:prstGeom>
        </p:spPr>
        <p:txBody>
          <a:bodyPr/>
          <a:lstStyle>
            <a:lvl1pPr algn="r">
              <a:defRPr sz="1000"/>
            </a:lvl1pPr>
          </a:lstStyle>
          <a:p>
            <a:r>
              <a:rPr lang="en-US"/>
              <a:t>Slide </a:t>
            </a:r>
            <a:fld id="{52DCE995-9B62-2245-A673-5C0F37C2ABD9}" type="slidenum">
              <a:rPr lang="en-US" smtClean="0"/>
              <a:pPr/>
              <a:t>‹#›</a:t>
            </a:fld>
            <a:endParaRPr lang="en-US"/>
          </a:p>
        </p:txBody>
      </p:sp>
    </p:spTree>
    <p:extLst>
      <p:ext uri="{BB962C8B-B14F-4D97-AF65-F5344CB8AC3E}">
        <p14:creationId xmlns:p14="http://schemas.microsoft.com/office/powerpoint/2010/main" val="148455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000" b="1" i="0" kern="1200">
          <a:solidFill>
            <a:srgbClr val="61A2A7"/>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 userDrawn="1">
          <p15:clr>
            <a:srgbClr val="F26B43"/>
          </p15:clr>
        </p15:guide>
        <p15:guide id="2" pos="52" userDrawn="1">
          <p15:clr>
            <a:srgbClr val="F26B43"/>
          </p15:clr>
        </p15:guide>
        <p15:guide id="3" orient="horz" pos="4269" userDrawn="1">
          <p15:clr>
            <a:srgbClr val="F26B43"/>
          </p15:clr>
        </p15:guide>
        <p15:guide id="4" pos="76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sycnet.apa.org/record/2006-11788-0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hyperlink" Target="https://psycnet.apa.org/record/2013-11941-007" TargetMode="External"/><Relationship Id="rId13" Type="http://schemas.openxmlformats.org/officeDocument/2006/relationships/hyperlink" Target="https://www.researchgate.net/publication/355771958_Afterword-Psychopathy_Key_unresolved_questions" TargetMode="External"/><Relationship Id="rId3" Type="http://schemas.openxmlformats.org/officeDocument/2006/relationships/hyperlink" Target="https://www.researchgate.net/publication/341560498_Are_Psychopathy_Checklist_PCL_psychopaths_dangerous_untreatable_and_without_conscience_A_systematic_review_of_the_empirical_evidence" TargetMode="External"/><Relationship Id="rId7" Type="http://schemas.openxmlformats.org/officeDocument/2006/relationships/hyperlink" Target="https://psycnet.apa.org/record/2025-35838-001" TargetMode="External"/><Relationship Id="rId12" Type="http://schemas.openxmlformats.org/officeDocument/2006/relationships/hyperlink" Target="https://www.sciencedirect.com/science/article/pii/S135917892200046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sycnet.apa.org/record/2018-14405-029" TargetMode="External"/><Relationship Id="rId11" Type="http://schemas.openxmlformats.org/officeDocument/2006/relationships/hyperlink" Target="https://www.sciencedirect.com/science/article/pii/S0149763422003645" TargetMode="External"/><Relationship Id="rId5" Type="http://schemas.openxmlformats.org/officeDocument/2006/relationships/hyperlink" Target="https://pubmed.ncbi.nlm.nih.gov/40035470/" TargetMode="External"/><Relationship Id="rId15" Type="http://schemas.openxmlformats.org/officeDocument/2006/relationships/hyperlink" Target="https://www.sciencedirect.com/science/article/pii/S0272735813001062" TargetMode="External"/><Relationship Id="rId10" Type="http://schemas.openxmlformats.org/officeDocument/2006/relationships/hyperlink" Target="https://www.sciencedirect.com/science/article/pii/S0149763424003737" TargetMode="External"/><Relationship Id="rId4" Type="http://schemas.openxmlformats.org/officeDocument/2006/relationships/hyperlink" Target="https://link.springer.com/article/10.1007/s10979-007-9096-6" TargetMode="External"/><Relationship Id="rId9" Type="http://schemas.openxmlformats.org/officeDocument/2006/relationships/hyperlink" Target="https://psycnet.apa.org/record/2023-54973-001" TargetMode="External"/><Relationship Id="rId14" Type="http://schemas.openxmlformats.org/officeDocument/2006/relationships/hyperlink" Target="https://pubmed.ncbi.nlm.nih.gov/2630216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ibrarysearch.library.utoronto.ca/permalink/01UTORONTO_INST/14bjeso/alma99110646280340619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hare.org/links/saturda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librarysearch.library.utoronto.ca/permalink/01UTORONTO_INST/k9bh95/alma99110755974500619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ailymotion.com/video/x3ot7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dailymotion.com/video/x3ot7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ailymotion.com/video/x3ot7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01D37D-54F8-E8BC-7566-25B587887CF1}"/>
              </a:ext>
            </a:extLst>
          </p:cNvPr>
          <p:cNvSpPr/>
          <p:nvPr/>
        </p:nvSpPr>
        <p:spPr>
          <a:xfrm>
            <a:off x="-101600" y="0"/>
            <a:ext cx="8247557"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87FFB370-BC54-3D40-9398-22C4771A9261}"/>
              </a:ext>
            </a:extLst>
          </p:cNvPr>
          <p:cNvSpPr txBox="1"/>
          <p:nvPr/>
        </p:nvSpPr>
        <p:spPr>
          <a:xfrm>
            <a:off x="8509674" y="6213759"/>
            <a:ext cx="3438762" cy="461665"/>
          </a:xfrm>
          <a:prstGeom prst="rect">
            <a:avLst/>
          </a:prstGeom>
          <a:noFill/>
        </p:spPr>
        <p:txBody>
          <a:bodyPr wrap="none" rtlCol="0">
            <a:spAutoFit/>
          </a:bodyPr>
          <a:lstStyle/>
          <a:p>
            <a:pPr algn="ctr"/>
            <a:r>
              <a:rPr lang="en-US" sz="1200">
                <a:latin typeface="Courier New" panose="02070309020205020404" pitchFamily="49" charset="0"/>
                <a:cs typeface="Courier New" panose="02070309020205020404" pitchFamily="49" charset="0"/>
              </a:rPr>
              <a:t>Copyright © Rasmus Rosenberg Larsen</a:t>
            </a:r>
          </a:p>
          <a:p>
            <a:pPr algn="ctr"/>
            <a:r>
              <a:rPr lang="en-US" sz="1200">
                <a:latin typeface="Courier New" panose="02070309020205020404" pitchFamily="49" charset="0"/>
                <a:cs typeface="Courier New" panose="02070309020205020404" pitchFamily="49" charset="0"/>
              </a:rPr>
              <a:t>Licensed under CC BY 4.0.</a:t>
            </a:r>
          </a:p>
        </p:txBody>
      </p:sp>
      <p:sp>
        <p:nvSpPr>
          <p:cNvPr id="8" name="TextBox 7">
            <a:extLst>
              <a:ext uri="{FF2B5EF4-FFF2-40B4-BE49-F238E27FC236}">
                <a16:creationId xmlns:a16="http://schemas.microsoft.com/office/drawing/2014/main" id="{7826370F-0C5C-273E-CACD-279B12CA5406}"/>
              </a:ext>
            </a:extLst>
          </p:cNvPr>
          <p:cNvSpPr txBox="1"/>
          <p:nvPr/>
        </p:nvSpPr>
        <p:spPr>
          <a:xfrm>
            <a:off x="34549" y="176315"/>
            <a:ext cx="7975260" cy="3170099"/>
          </a:xfrm>
          <a:prstGeom prst="rect">
            <a:avLst/>
          </a:prstGeom>
          <a:noFill/>
        </p:spPr>
        <p:txBody>
          <a:bodyPr wrap="none" rtlCol="0">
            <a:spAutoFit/>
          </a:bodyPr>
          <a:lstStyle/>
          <a:p>
            <a:pPr algn="ctr"/>
            <a:r>
              <a:rPr lang="en-US" sz="4800" b="1" dirty="0">
                <a:solidFill>
                  <a:schemeClr val="bg1"/>
                </a:solidFill>
                <a:latin typeface="Agency FB" panose="020B0503020202020204" pitchFamily="34" charset="77"/>
                <a:ea typeface="Helvetica Neue Condensed" panose="02000503000000020004" pitchFamily="2" charset="0"/>
                <a:cs typeface="Helvetica Neue Condensed" panose="02000503000000020004" pitchFamily="2" charset="0"/>
              </a:rPr>
              <a:t>Psychopathy and Crime</a:t>
            </a:r>
          </a:p>
          <a:p>
            <a:pPr algn="ctr"/>
            <a:r>
              <a:rPr lang="en-US" sz="2800" i="1" dirty="0">
                <a:solidFill>
                  <a:schemeClr val="bg1"/>
                </a:solidFill>
                <a:latin typeface="Agency FB" panose="020B0503020202020204" pitchFamily="34" charset="77"/>
                <a:ea typeface="Helvetica Neue Condensed" panose="02000503000000020004" pitchFamily="2" charset="0"/>
                <a:cs typeface="Helvetica Neue Condensed" panose="02000503000000020004" pitchFamily="2" charset="0"/>
              </a:rPr>
              <a:t>The Science, Ethics, and Legal Influence of a Controversial Diagnosis </a:t>
            </a:r>
            <a:endParaRPr lang="en-US" sz="1200" dirty="0">
              <a:solidFill>
                <a:schemeClr val="bg1"/>
              </a:solidFill>
              <a:latin typeface="Agency FB" panose="020B0503020202020204" pitchFamily="34" charset="77"/>
              <a:ea typeface="HELVETICA NEUE CONDENSED" panose="02000503000000020004" pitchFamily="2" charset="0"/>
              <a:cs typeface="HELVETICA NEUE CONDENSED" panose="02000503000000020004" pitchFamily="2" charset="0"/>
            </a:endParaRPr>
          </a:p>
          <a:p>
            <a:pPr algn="ctr"/>
            <a:endParaRPr lang="en-CA" sz="2800" dirty="0">
              <a:solidFill>
                <a:schemeClr val="bg1"/>
              </a:solidFill>
              <a:latin typeface="Agency FB" panose="020B0503020202020204" pitchFamily="34" charset="77"/>
              <a:ea typeface="Garamond" charset="0"/>
              <a:cs typeface="Garamond" charset="0"/>
            </a:endParaRPr>
          </a:p>
          <a:p>
            <a:pPr algn="ctr"/>
            <a:r>
              <a:rPr lang="en-CA" sz="2800" dirty="0">
                <a:solidFill>
                  <a:schemeClr val="bg1"/>
                </a:solidFill>
                <a:latin typeface="Agency FB" panose="020B0503020202020204" pitchFamily="34" charset="77"/>
                <a:ea typeface="Garamond" charset="0"/>
                <a:cs typeface="Garamond" charset="0"/>
              </a:rPr>
              <a:t>Module 10</a:t>
            </a:r>
          </a:p>
          <a:p>
            <a:pPr algn="ctr"/>
            <a:r>
              <a:rPr lang="en-CA" sz="4000" b="1" dirty="0">
                <a:solidFill>
                  <a:srgbClr val="61A2A7"/>
                </a:solidFill>
                <a:latin typeface="Agency FB" panose="020B0503020202020204" pitchFamily="34" charset="77"/>
                <a:ea typeface="Garamond" charset="0"/>
                <a:cs typeface="Garamond" charset="0"/>
              </a:rPr>
              <a:t>Explaining the Lack of Evidence (Part I)</a:t>
            </a:r>
          </a:p>
          <a:p>
            <a:pPr algn="ctr"/>
            <a:r>
              <a:rPr lang="en-CA" sz="2800" b="1" i="1" dirty="0">
                <a:solidFill>
                  <a:srgbClr val="61A2A7"/>
                </a:solidFill>
                <a:latin typeface="Agency FB" panose="020B0503020202020204" pitchFamily="34" charset="77"/>
                <a:ea typeface="Garamond" charset="0"/>
                <a:cs typeface="Garamond" charset="0"/>
              </a:rPr>
              <a:t>Reviewing Mainstream Perspectives</a:t>
            </a:r>
            <a:endParaRPr lang="en-US" dirty="0"/>
          </a:p>
        </p:txBody>
      </p:sp>
      <p:pic>
        <p:nvPicPr>
          <p:cNvPr id="17" name="Picture 16" descr="A white face with black text&#10;&#10;AI-generated content may be incorrect.">
            <a:extLst>
              <a:ext uri="{FF2B5EF4-FFF2-40B4-BE49-F238E27FC236}">
                <a16:creationId xmlns:a16="http://schemas.microsoft.com/office/drawing/2014/main" id="{8A4E2315-491B-351A-2B9B-6BB851025DA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833289" y="1485476"/>
            <a:ext cx="2902074" cy="4353111"/>
          </a:xfrm>
          <a:prstGeom prst="rect">
            <a:avLst/>
          </a:prstGeom>
          <a:ln>
            <a:solidFill>
              <a:schemeClr val="tx1"/>
            </a:solidFill>
          </a:ln>
          <a:effectLst>
            <a:outerShdw blurRad="50800" dist="104313" dir="2700000" algn="tl" rotWithShape="0">
              <a:prstClr val="black">
                <a:alpha val="40000"/>
              </a:prstClr>
            </a:outerShdw>
          </a:effectLst>
        </p:spPr>
      </p:pic>
      <p:cxnSp>
        <p:nvCxnSpPr>
          <p:cNvPr id="22" name="Straight Connector 21">
            <a:extLst>
              <a:ext uri="{FF2B5EF4-FFF2-40B4-BE49-F238E27FC236}">
                <a16:creationId xmlns:a16="http://schemas.microsoft.com/office/drawing/2014/main" id="{CDC06796-999F-2A70-5EEB-5DDE8C9EA380}"/>
              </a:ext>
            </a:extLst>
          </p:cNvPr>
          <p:cNvCxnSpPr>
            <a:cxnSpLocks/>
          </p:cNvCxnSpPr>
          <p:nvPr/>
        </p:nvCxnSpPr>
        <p:spPr>
          <a:xfrm>
            <a:off x="578763" y="3662031"/>
            <a:ext cx="68868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42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15A9332-3661-F640-139C-6C6185DCA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79841-3BFB-F779-11D8-CB7A51F7B18E}"/>
              </a:ext>
            </a:extLst>
          </p:cNvPr>
          <p:cNvSpPr>
            <a:spLocks noGrp="1"/>
          </p:cNvSpPr>
          <p:nvPr>
            <p:ph type="title"/>
          </p:nvPr>
        </p:nvSpPr>
        <p:spPr>
          <a:xfrm>
            <a:off x="2320413" y="2489226"/>
            <a:ext cx="7452852" cy="1707484"/>
          </a:xfrm>
        </p:spPr>
        <p:txBody>
          <a:bodyPr/>
          <a:lstStyle/>
          <a:p>
            <a:pPr algn="ctr"/>
            <a:r>
              <a:rPr lang="en-US" sz="4800" dirty="0">
                <a:solidFill>
                  <a:schemeClr val="bg1"/>
                </a:solidFill>
              </a:rPr>
              <a:t>Psychopathy:</a:t>
            </a:r>
            <a:br>
              <a:rPr lang="en-US" sz="4800" dirty="0">
                <a:solidFill>
                  <a:schemeClr val="bg1"/>
                </a:solidFill>
              </a:rPr>
            </a:br>
            <a:r>
              <a:rPr lang="en-US" sz="4800" dirty="0">
                <a:solidFill>
                  <a:schemeClr val="bg1"/>
                </a:solidFill>
              </a:rPr>
              <a:t>An Oddly Elusive Construct</a:t>
            </a:r>
          </a:p>
        </p:txBody>
      </p:sp>
      <p:sp>
        <p:nvSpPr>
          <p:cNvPr id="7" name="Rectangle 6">
            <a:extLst>
              <a:ext uri="{FF2B5EF4-FFF2-40B4-BE49-F238E27FC236}">
                <a16:creationId xmlns:a16="http://schemas.microsoft.com/office/drawing/2014/main" id="{8CAECAC8-E58F-A1D7-1201-347B3CCA81FD}"/>
              </a:ext>
            </a:extLst>
          </p:cNvPr>
          <p:cNvSpPr/>
          <p:nvPr/>
        </p:nvSpPr>
        <p:spPr>
          <a:xfrm>
            <a:off x="2320413" y="1759974"/>
            <a:ext cx="7452852" cy="344129"/>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0183EC-D814-B0E3-9A62-44A1764A6087}"/>
              </a:ext>
            </a:extLst>
          </p:cNvPr>
          <p:cNvSpPr/>
          <p:nvPr/>
        </p:nvSpPr>
        <p:spPr>
          <a:xfrm>
            <a:off x="2320413" y="4581833"/>
            <a:ext cx="7452852" cy="344129"/>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0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F757A-BED5-DB32-8449-C6446E89E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EA5E6-3A1B-878C-9D65-64BF74DA012E}"/>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497278E3-7E82-1E88-146C-0623C16D392F}"/>
              </a:ext>
            </a:extLst>
          </p:cNvPr>
          <p:cNvSpPr>
            <a:spLocks noGrp="1"/>
          </p:cNvSpPr>
          <p:nvPr>
            <p:ph idx="1"/>
          </p:nvPr>
        </p:nvSpPr>
        <p:spPr>
          <a:xfrm>
            <a:off x="82550" y="1054718"/>
            <a:ext cx="12020274" cy="5803281"/>
          </a:xfrm>
        </p:spPr>
        <p:txBody>
          <a:bodyPr>
            <a:normAutofit/>
          </a:bodyPr>
          <a:lstStyle/>
          <a:p>
            <a:endParaRPr lang="en-US" dirty="0"/>
          </a:p>
          <a:p>
            <a:pPr algn="ctr"/>
            <a:r>
              <a:rPr lang="en-US" sz="3200" b="1" dirty="0"/>
              <a:t>Contemporary Psychopathy Research</a:t>
            </a:r>
          </a:p>
          <a:p>
            <a:pPr algn="ctr"/>
            <a:r>
              <a:rPr lang="en-CA" sz="1800" i="1" dirty="0"/>
              <a:t>The systematic or “scientific” study of psychopathy increased drastically in the 1980s…</a:t>
            </a:r>
            <a:endParaRPr lang="en-CA" sz="3200" i="1" dirty="0"/>
          </a:p>
          <a:p>
            <a:endParaRPr lang="en-CA" sz="3200" dirty="0"/>
          </a:p>
          <a:p>
            <a:pPr marL="457200" indent="-457200">
              <a:buFont typeface="Arial" panose="020B0604020202020204" pitchFamily="34" charset="0"/>
              <a:buChar char="•"/>
            </a:pPr>
            <a:r>
              <a:rPr lang="en-CA" b="1" dirty="0"/>
              <a:t>Recall: </a:t>
            </a:r>
            <a:r>
              <a:rPr lang="en-CA" dirty="0"/>
              <a:t>Psychopathy research “begins” with an observation about a specific patient </a:t>
            </a:r>
            <a:r>
              <a:rPr lang="en-CA" dirty="0">
                <a:solidFill>
                  <a:srgbClr val="FF0000"/>
                </a:solidFill>
              </a:rPr>
              <a:t>proto- or stereotype</a:t>
            </a:r>
            <a:r>
              <a:rPr lang="en-CA" dirty="0"/>
              <a:t>.</a:t>
            </a:r>
          </a:p>
          <a:p>
            <a:pPr marL="914400" lvl="1" indent="-457200">
              <a:buFont typeface="Arial" panose="020B0604020202020204" pitchFamily="34" charset="0"/>
              <a:buChar char="•"/>
            </a:pPr>
            <a:r>
              <a:rPr lang="en-CA" sz="2800" dirty="0"/>
              <a:t>In short: There is a type of patient that “</a:t>
            </a:r>
            <a:r>
              <a:rPr lang="en-CA" sz="2800" dirty="0">
                <a:solidFill>
                  <a:srgbClr val="FF0000"/>
                </a:solidFill>
              </a:rPr>
              <a:t>stands out</a:t>
            </a:r>
            <a:r>
              <a:rPr lang="en-CA" sz="2800" dirty="0"/>
              <a:t>” – seen by clinicians as “psychologically abnormal.” </a:t>
            </a:r>
          </a:p>
          <a:p>
            <a:pPr marL="457200" indent="-457200">
              <a:buFont typeface="Arial" panose="020B0604020202020204" pitchFamily="34" charset="0"/>
              <a:buChar char="•"/>
            </a:pPr>
            <a:r>
              <a:rPr lang="en-CA" dirty="0"/>
              <a:t>In the 1990s, and </a:t>
            </a:r>
            <a:r>
              <a:rPr lang="en-CA" dirty="0">
                <a:hlinkClick r:id="rId3"/>
              </a:rPr>
              <a:t>amidst controversy</a:t>
            </a:r>
            <a:r>
              <a:rPr lang="en-CA" dirty="0"/>
              <a:t>, a group of researchers reached consensus on how to describe this prototype = PCL Psychopathy.</a:t>
            </a:r>
          </a:p>
          <a:p>
            <a:pPr marL="457200" indent="-457200">
              <a:buFont typeface="Arial" panose="020B0604020202020204" pitchFamily="34" charset="0"/>
              <a:buChar char="•"/>
            </a:pPr>
            <a:r>
              <a:rPr lang="en-CA" dirty="0"/>
              <a:t>With this consensus in “description” and “assessment,” an entire </a:t>
            </a:r>
            <a:r>
              <a:rPr lang="en-CA" dirty="0">
                <a:solidFill>
                  <a:srgbClr val="FF0000"/>
                </a:solidFill>
              </a:rPr>
              <a:t>research paradigm</a:t>
            </a:r>
            <a:r>
              <a:rPr lang="en-CA" dirty="0"/>
              <a:t> </a:t>
            </a:r>
            <a:r>
              <a:rPr lang="en-CA" dirty="0">
                <a:solidFill>
                  <a:srgbClr val="FF0000"/>
                </a:solidFill>
              </a:rPr>
              <a:t>was born</a:t>
            </a:r>
            <a:r>
              <a:rPr lang="en-CA" dirty="0"/>
              <a:t>. </a:t>
            </a:r>
          </a:p>
        </p:txBody>
      </p:sp>
    </p:spTree>
    <p:extLst>
      <p:ext uri="{BB962C8B-B14F-4D97-AF65-F5344CB8AC3E}">
        <p14:creationId xmlns:p14="http://schemas.microsoft.com/office/powerpoint/2010/main" val="287796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6C79-6300-1021-2C96-1C0787ABA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BEBD1-D888-5222-23E8-FAD88B9BB17F}"/>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E7439FB1-4F25-8834-DAB5-3B05F99EA3E3}"/>
              </a:ext>
            </a:extLst>
          </p:cNvPr>
          <p:cNvSpPr>
            <a:spLocks noGrp="1"/>
          </p:cNvSpPr>
          <p:nvPr>
            <p:ph idx="1"/>
          </p:nvPr>
        </p:nvSpPr>
        <p:spPr/>
        <p:txBody>
          <a:bodyPr/>
          <a:lstStyle/>
          <a:p>
            <a:endParaRPr lang="en-US" dirty="0"/>
          </a:p>
          <a:p>
            <a:pPr algn="ctr"/>
            <a:r>
              <a:rPr lang="en-US" sz="3200" b="1" dirty="0"/>
              <a:t>The PCL Psychopathy Prototype</a:t>
            </a:r>
          </a:p>
        </p:txBody>
      </p:sp>
      <p:sp>
        <p:nvSpPr>
          <p:cNvPr id="7" name="Rectangle 6">
            <a:extLst>
              <a:ext uri="{FF2B5EF4-FFF2-40B4-BE49-F238E27FC236}">
                <a16:creationId xmlns:a16="http://schemas.microsoft.com/office/drawing/2014/main" id="{C0B99EEB-9381-D133-5243-4D0D411AEA0B}"/>
              </a:ext>
            </a:extLst>
          </p:cNvPr>
          <p:cNvSpPr/>
          <p:nvPr/>
        </p:nvSpPr>
        <p:spPr>
          <a:xfrm>
            <a:off x="89176" y="5334000"/>
            <a:ext cx="12033526" cy="1073888"/>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Clinical Proto/Stereotype: </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 real-life person that “fits” or represents the constellation of behavioral signs and psychological traits associated with a specific condition.</a:t>
            </a:r>
          </a:p>
        </p:txBody>
      </p:sp>
      <p:grpSp>
        <p:nvGrpSpPr>
          <p:cNvPr id="15" name="Group 14">
            <a:extLst>
              <a:ext uri="{FF2B5EF4-FFF2-40B4-BE49-F238E27FC236}">
                <a16:creationId xmlns:a16="http://schemas.microsoft.com/office/drawing/2014/main" id="{2ADC4515-393C-B695-D4E0-F589DF79D6EE}"/>
              </a:ext>
            </a:extLst>
          </p:cNvPr>
          <p:cNvGrpSpPr/>
          <p:nvPr/>
        </p:nvGrpSpPr>
        <p:grpSpPr>
          <a:xfrm>
            <a:off x="1704763" y="2254021"/>
            <a:ext cx="3149840" cy="2745120"/>
            <a:chOff x="2433529" y="2254021"/>
            <a:chExt cx="3149840" cy="2745120"/>
          </a:xfrm>
        </p:grpSpPr>
        <p:sp>
          <p:nvSpPr>
            <p:cNvPr id="13" name="Rectangle 12">
              <a:extLst>
                <a:ext uri="{FF2B5EF4-FFF2-40B4-BE49-F238E27FC236}">
                  <a16:creationId xmlns:a16="http://schemas.microsoft.com/office/drawing/2014/main" id="{E236A6BE-28A3-F431-311A-FDB5DDB3FED4}"/>
                </a:ext>
              </a:extLst>
            </p:cNvPr>
            <p:cNvSpPr/>
            <p:nvPr/>
          </p:nvSpPr>
          <p:spPr>
            <a:xfrm>
              <a:off x="2433529" y="2783845"/>
              <a:ext cx="3129961" cy="221529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363618-7DF0-B26E-4AA3-64ECC6A427AE}"/>
                </a:ext>
              </a:extLst>
            </p:cNvPr>
            <p:cNvPicPr>
              <a:picLocks noChangeAspect="1"/>
            </p:cNvPicPr>
            <p:nvPr/>
          </p:nvPicPr>
          <p:blipFill rotWithShape="1">
            <a:blip r:embed="rId2">
              <a:extLst>
                <a:ext uri="{28A0092B-C50C-407E-A947-70E740481C1C}">
                  <a14:useLocalDpi xmlns:a14="http://schemas.microsoft.com/office/drawing/2010/main" val="0"/>
                </a:ext>
              </a:extLst>
            </a:blip>
            <a:srcRect t="15512" b="5676"/>
            <a:stretch/>
          </p:blipFill>
          <p:spPr>
            <a:xfrm>
              <a:off x="2544084" y="2913917"/>
              <a:ext cx="2908849" cy="1955152"/>
            </a:xfrm>
            <a:prstGeom prst="rect">
              <a:avLst/>
            </a:prstGeom>
            <a:ln>
              <a:noFill/>
            </a:ln>
          </p:spPr>
        </p:pic>
        <p:sp>
          <p:nvSpPr>
            <p:cNvPr id="9" name="TextBox 8">
              <a:extLst>
                <a:ext uri="{FF2B5EF4-FFF2-40B4-BE49-F238E27FC236}">
                  <a16:creationId xmlns:a16="http://schemas.microsoft.com/office/drawing/2014/main" id="{A4564C1E-5337-B9E1-8F2D-B4E287D0CB11}"/>
                </a:ext>
              </a:extLst>
            </p:cNvPr>
            <p:cNvSpPr txBox="1"/>
            <p:nvPr/>
          </p:nvSpPr>
          <p:spPr>
            <a:xfrm>
              <a:off x="2453408" y="2254021"/>
              <a:ext cx="3129961" cy="461665"/>
            </a:xfrm>
            <a:prstGeom prst="rect">
              <a:avLst/>
            </a:prstGeom>
            <a:solidFill>
              <a:schemeClr val="tx1"/>
            </a:solidFill>
          </p:spPr>
          <p:txBody>
            <a:bodyPr wrap="square" rtlCol="0">
              <a:spAutoFit/>
            </a:bodyPr>
            <a:lstStyle/>
            <a:p>
              <a:pPr algn="ctr"/>
              <a:r>
                <a:rPr lang="en-US" sz="2400" dirty="0">
                  <a:solidFill>
                    <a:schemeClr val="bg1"/>
                  </a:solidFill>
                  <a:latin typeface="Agency FB" panose="020B0503020202020204" pitchFamily="34" charset="77"/>
                </a:rPr>
                <a:t>The Cleckley/Hare Prototype</a:t>
              </a:r>
            </a:p>
          </p:txBody>
        </p:sp>
      </p:grpSp>
      <p:sp>
        <p:nvSpPr>
          <p:cNvPr id="10" name="Right Arrow 9">
            <a:extLst>
              <a:ext uri="{FF2B5EF4-FFF2-40B4-BE49-F238E27FC236}">
                <a16:creationId xmlns:a16="http://schemas.microsoft.com/office/drawing/2014/main" id="{B3610322-B24E-B8EB-13DF-A4B1256C673D}"/>
              </a:ext>
            </a:extLst>
          </p:cNvPr>
          <p:cNvSpPr/>
          <p:nvPr/>
        </p:nvSpPr>
        <p:spPr>
          <a:xfrm rot="10800000">
            <a:off x="4941659" y="3457627"/>
            <a:ext cx="875211" cy="875212"/>
          </a:xfrm>
          <a:prstGeom prst="rightArrow">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15FC44A-B358-D39A-51D0-F99A5C8E3D87}"/>
              </a:ext>
            </a:extLst>
          </p:cNvPr>
          <p:cNvSpPr txBox="1"/>
          <p:nvPr/>
        </p:nvSpPr>
        <p:spPr>
          <a:xfrm>
            <a:off x="5515446" y="3144040"/>
            <a:ext cx="1174360" cy="1477328"/>
          </a:xfrm>
          <a:prstGeom prst="rect">
            <a:avLst/>
          </a:prstGeom>
          <a:noFill/>
        </p:spPr>
        <p:txBody>
          <a:bodyPr wrap="none" rtlCol="0">
            <a:spAutoFit/>
          </a:bodyPr>
          <a:lstStyle/>
          <a:p>
            <a:pPr algn="ctr"/>
            <a:r>
              <a:rPr lang="en-US" i="1" dirty="0">
                <a:latin typeface="Helvetica Neue" panose="02000503000000020004" pitchFamily="2" charset="0"/>
                <a:ea typeface="Helvetica Neue" panose="02000503000000020004" pitchFamily="2" charset="0"/>
                <a:cs typeface="Helvetica Neue" panose="02000503000000020004" pitchFamily="2" charset="0"/>
              </a:rPr>
              <a:t>Measures</a:t>
            </a:r>
          </a:p>
          <a:p>
            <a:pPr algn="ctr"/>
            <a:endParaRPr lang="en-US" i="1"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i="1" dirty="0">
                <a:latin typeface="Helvetica Neue" panose="02000503000000020004" pitchFamily="2" charset="0"/>
                <a:ea typeface="Helvetica Neue" panose="02000503000000020004" pitchFamily="2" charset="0"/>
                <a:cs typeface="Helvetica Neue" panose="02000503000000020004" pitchFamily="2" charset="0"/>
              </a:rPr>
              <a:t>or</a:t>
            </a:r>
          </a:p>
          <a:p>
            <a:pPr algn="ctr"/>
            <a:endParaRPr lang="en-US" i="1"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i="1" dirty="0">
                <a:latin typeface="Helvetica Neue" panose="02000503000000020004" pitchFamily="2" charset="0"/>
                <a:ea typeface="Helvetica Neue" panose="02000503000000020004" pitchFamily="2" charset="0"/>
                <a:cs typeface="Helvetica Neue" panose="02000503000000020004" pitchFamily="2" charset="0"/>
              </a:rPr>
              <a:t>Selects</a:t>
            </a:r>
          </a:p>
        </p:txBody>
      </p:sp>
      <p:sp>
        <p:nvSpPr>
          <p:cNvPr id="5" name="Right Arrow 4">
            <a:extLst>
              <a:ext uri="{FF2B5EF4-FFF2-40B4-BE49-F238E27FC236}">
                <a16:creationId xmlns:a16="http://schemas.microsoft.com/office/drawing/2014/main" id="{13C0FE4A-0EA0-E99D-9295-9A0E76076B5F}"/>
              </a:ext>
            </a:extLst>
          </p:cNvPr>
          <p:cNvSpPr/>
          <p:nvPr/>
        </p:nvSpPr>
        <p:spPr>
          <a:xfrm>
            <a:off x="6351631" y="3451788"/>
            <a:ext cx="875211" cy="875212"/>
          </a:xfrm>
          <a:prstGeom prst="rightArrow">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88D0DA7-0857-A276-9F82-99341F7CC2FE}"/>
              </a:ext>
            </a:extLst>
          </p:cNvPr>
          <p:cNvGrpSpPr/>
          <p:nvPr/>
        </p:nvGrpSpPr>
        <p:grpSpPr>
          <a:xfrm>
            <a:off x="7337399" y="2254021"/>
            <a:ext cx="3129962" cy="2743595"/>
            <a:chOff x="7337399" y="2254021"/>
            <a:chExt cx="3129962" cy="2743595"/>
          </a:xfrm>
        </p:grpSpPr>
        <p:grpSp>
          <p:nvGrpSpPr>
            <p:cNvPr id="16" name="Group 15">
              <a:extLst>
                <a:ext uri="{FF2B5EF4-FFF2-40B4-BE49-F238E27FC236}">
                  <a16:creationId xmlns:a16="http://schemas.microsoft.com/office/drawing/2014/main" id="{031BF4E6-A26A-347B-CEA7-7E037DDBAEAB}"/>
                </a:ext>
              </a:extLst>
            </p:cNvPr>
            <p:cNvGrpSpPr/>
            <p:nvPr/>
          </p:nvGrpSpPr>
          <p:grpSpPr>
            <a:xfrm>
              <a:off x="7337399" y="2254021"/>
              <a:ext cx="3129962" cy="2743595"/>
              <a:chOff x="6577013" y="2268246"/>
              <a:chExt cx="3129962" cy="2743595"/>
            </a:xfrm>
          </p:grpSpPr>
          <p:sp>
            <p:nvSpPr>
              <p:cNvPr id="14" name="Rectangle 13">
                <a:extLst>
                  <a:ext uri="{FF2B5EF4-FFF2-40B4-BE49-F238E27FC236}">
                    <a16:creationId xmlns:a16="http://schemas.microsoft.com/office/drawing/2014/main" id="{A325F740-C86A-048A-991E-9A7FB0D8DF69}"/>
                  </a:ext>
                </a:extLst>
              </p:cNvPr>
              <p:cNvSpPr/>
              <p:nvPr/>
            </p:nvSpPr>
            <p:spPr>
              <a:xfrm>
                <a:off x="6577013" y="2796545"/>
                <a:ext cx="3129961" cy="221529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16CA932-0BA9-B0EE-1DA5-5CF706D4DCBD}"/>
                  </a:ext>
                </a:extLst>
              </p:cNvPr>
              <p:cNvSpPr txBox="1"/>
              <p:nvPr/>
            </p:nvSpPr>
            <p:spPr>
              <a:xfrm>
                <a:off x="6577014" y="2268246"/>
                <a:ext cx="3129961" cy="461665"/>
              </a:xfrm>
              <a:prstGeom prst="rect">
                <a:avLst/>
              </a:prstGeom>
              <a:solidFill>
                <a:schemeClr val="tx1"/>
              </a:solidFill>
            </p:spPr>
            <p:txBody>
              <a:bodyPr wrap="square" rtlCol="0">
                <a:spAutoFit/>
              </a:bodyPr>
              <a:lstStyle/>
              <a:p>
                <a:pPr algn="ctr"/>
                <a:r>
                  <a:rPr lang="en-US" sz="2400" dirty="0">
                    <a:solidFill>
                      <a:schemeClr val="bg1"/>
                    </a:solidFill>
                    <a:latin typeface="Agency FB" panose="020B0503020202020204" pitchFamily="34" charset="77"/>
                  </a:rPr>
                  <a:t>20-Item Checklist</a:t>
                </a:r>
              </a:p>
            </p:txBody>
          </p:sp>
        </p:grpSp>
        <p:pic>
          <p:nvPicPr>
            <p:cNvPr id="18" name="Picture 17">
              <a:extLst>
                <a:ext uri="{FF2B5EF4-FFF2-40B4-BE49-F238E27FC236}">
                  <a16:creationId xmlns:a16="http://schemas.microsoft.com/office/drawing/2014/main" id="{53FD7065-5DE5-ADE4-2771-9730040FA1FE}"/>
                </a:ext>
              </a:extLst>
            </p:cNvPr>
            <p:cNvPicPr>
              <a:picLocks noChangeAspect="1"/>
            </p:cNvPicPr>
            <p:nvPr/>
          </p:nvPicPr>
          <p:blipFill>
            <a:blip r:embed="rId3"/>
            <a:stretch>
              <a:fillRect/>
            </a:stretch>
          </p:blipFill>
          <p:spPr>
            <a:xfrm>
              <a:off x="8136371" y="2913917"/>
              <a:ext cx="1530309" cy="1982446"/>
            </a:xfrm>
            <a:prstGeom prst="rect">
              <a:avLst/>
            </a:prstGeom>
            <a:ln>
              <a:solidFill>
                <a:schemeClr val="tx1"/>
              </a:solidFill>
            </a:ln>
            <a:effectLst>
              <a:outerShdw blurRad="50800" dist="38100" dir="2700000" algn="tl" rotWithShape="0">
                <a:prstClr val="black">
                  <a:alpha val="40000"/>
                </a:prstClr>
              </a:outerShdw>
            </a:effectLst>
          </p:spPr>
        </p:pic>
      </p:grpSp>
      <p:pic>
        <p:nvPicPr>
          <p:cNvPr id="12" name="Picture 11">
            <a:extLst>
              <a:ext uri="{FF2B5EF4-FFF2-40B4-BE49-F238E27FC236}">
                <a16:creationId xmlns:a16="http://schemas.microsoft.com/office/drawing/2014/main" id="{C1502A62-C08E-CAF9-5800-A822BFC72F39}"/>
              </a:ext>
            </a:extLst>
          </p:cNvPr>
          <p:cNvPicPr>
            <a:picLocks noChangeAspect="1"/>
          </p:cNvPicPr>
          <p:nvPr/>
        </p:nvPicPr>
        <p:blipFill>
          <a:blip r:embed="rId4"/>
          <a:stretch>
            <a:fillRect/>
          </a:stretch>
        </p:blipFill>
        <p:spPr>
          <a:xfrm>
            <a:off x="4051123" y="3906380"/>
            <a:ext cx="663643" cy="1027725"/>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2" descr="The Mask of Sanity: An Attempt to Clarify Some Issues about the So-Called  Psychopathic: Cleckley, Hervey: 9781614277828: Books - Amazon.ca">
            <a:extLst>
              <a:ext uri="{FF2B5EF4-FFF2-40B4-BE49-F238E27FC236}">
                <a16:creationId xmlns:a16="http://schemas.microsoft.com/office/drawing/2014/main" id="{640128B7-D801-5F73-F512-D46808E3086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10823" y="3909503"/>
            <a:ext cx="685150" cy="1027725"/>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4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DBA1-132A-2EB5-58C4-586D1DC74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DACB9-DDD0-C103-F059-3408B825EDB9}"/>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5EF0F833-A99A-38B3-CBE8-B2CCB83EF17A}"/>
              </a:ext>
            </a:extLst>
          </p:cNvPr>
          <p:cNvSpPr>
            <a:spLocks noGrp="1"/>
          </p:cNvSpPr>
          <p:nvPr>
            <p:ph idx="1"/>
          </p:nvPr>
        </p:nvSpPr>
        <p:spPr/>
        <p:txBody>
          <a:bodyPr/>
          <a:lstStyle/>
          <a:p>
            <a:endParaRPr lang="en-US" dirty="0"/>
          </a:p>
          <a:p>
            <a:pPr algn="ctr"/>
            <a:r>
              <a:rPr lang="en-US" sz="3200" b="1" dirty="0"/>
              <a:t>Five Mainstream Claims About the PCL Prototype</a:t>
            </a:r>
          </a:p>
        </p:txBody>
      </p:sp>
      <p:sp>
        <p:nvSpPr>
          <p:cNvPr id="5" name="Right Arrow 4">
            <a:extLst>
              <a:ext uri="{FF2B5EF4-FFF2-40B4-BE49-F238E27FC236}">
                <a16:creationId xmlns:a16="http://schemas.microsoft.com/office/drawing/2014/main" id="{CD77C248-1BC5-508C-754A-3C12F82EDBC0}"/>
              </a:ext>
            </a:extLst>
          </p:cNvPr>
          <p:cNvSpPr/>
          <p:nvPr/>
        </p:nvSpPr>
        <p:spPr>
          <a:xfrm>
            <a:off x="3333607" y="4091448"/>
            <a:ext cx="612668" cy="707886"/>
          </a:xfrm>
          <a:prstGeom prst="rightArrow">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96F5D14-6DCC-63E8-604F-45A2DABC87B5}"/>
              </a:ext>
            </a:extLst>
          </p:cNvPr>
          <p:cNvGrpSpPr/>
          <p:nvPr/>
        </p:nvGrpSpPr>
        <p:grpSpPr>
          <a:xfrm>
            <a:off x="4323286" y="2268651"/>
            <a:ext cx="7779537" cy="745853"/>
            <a:chOff x="1621806" y="2425968"/>
            <a:chExt cx="7779537" cy="745853"/>
          </a:xfrm>
        </p:grpSpPr>
        <p:sp>
          <p:nvSpPr>
            <p:cNvPr id="6" name="Rectangle 5">
              <a:extLst>
                <a:ext uri="{FF2B5EF4-FFF2-40B4-BE49-F238E27FC236}">
                  <a16:creationId xmlns:a16="http://schemas.microsoft.com/office/drawing/2014/main" id="{32C59C5E-8717-8F17-7C95-93C0840E8407}"/>
                </a:ext>
              </a:extLst>
            </p:cNvPr>
            <p:cNvSpPr/>
            <p:nvPr/>
          </p:nvSpPr>
          <p:spPr>
            <a:xfrm>
              <a:off x="2509890" y="2427008"/>
              <a:ext cx="6891453"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Psychopathic persons are </a:t>
              </a:r>
              <a:r>
                <a:rPr lang="en-CA" sz="2800" b="1" dirty="0">
                  <a:solidFill>
                    <a:schemeClr val="tx1"/>
                  </a:solidFill>
                  <a:latin typeface="Agency FB" panose="020B0503020202020204" pitchFamily="34" charset="77"/>
                </a:rPr>
                <a:t>extremely dangerous</a:t>
              </a:r>
              <a:endParaRPr lang="en-US" sz="2800" dirty="0">
                <a:solidFill>
                  <a:schemeClr val="tx1"/>
                </a:solidFill>
                <a:latin typeface="Agency FB" panose="020B0503020202020204" pitchFamily="34" charset="77"/>
              </a:endParaRPr>
            </a:p>
          </p:txBody>
        </p:sp>
        <p:sp>
          <p:nvSpPr>
            <p:cNvPr id="21" name="TextBox 20">
              <a:extLst>
                <a:ext uri="{FF2B5EF4-FFF2-40B4-BE49-F238E27FC236}">
                  <a16:creationId xmlns:a16="http://schemas.microsoft.com/office/drawing/2014/main" id="{CBCBF195-40AC-910E-9971-58F12027AD22}"/>
                </a:ext>
              </a:extLst>
            </p:cNvPr>
            <p:cNvSpPr txBox="1"/>
            <p:nvPr/>
          </p:nvSpPr>
          <p:spPr>
            <a:xfrm>
              <a:off x="1621806" y="2425968"/>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p>
          </p:txBody>
        </p:sp>
      </p:grpSp>
      <p:grpSp>
        <p:nvGrpSpPr>
          <p:cNvPr id="22" name="Group 21">
            <a:extLst>
              <a:ext uri="{FF2B5EF4-FFF2-40B4-BE49-F238E27FC236}">
                <a16:creationId xmlns:a16="http://schemas.microsoft.com/office/drawing/2014/main" id="{DD4D4BE4-B9A8-A5A8-A061-7097EC8EFB3F}"/>
              </a:ext>
            </a:extLst>
          </p:cNvPr>
          <p:cNvGrpSpPr/>
          <p:nvPr/>
        </p:nvGrpSpPr>
        <p:grpSpPr>
          <a:xfrm>
            <a:off x="4323286" y="3162106"/>
            <a:ext cx="7792790" cy="744813"/>
            <a:chOff x="1621806" y="3319423"/>
            <a:chExt cx="7792790" cy="744813"/>
          </a:xfrm>
        </p:grpSpPr>
        <p:sp>
          <p:nvSpPr>
            <p:cNvPr id="23" name="Rectangle 22">
              <a:extLst>
                <a:ext uri="{FF2B5EF4-FFF2-40B4-BE49-F238E27FC236}">
                  <a16:creationId xmlns:a16="http://schemas.microsoft.com/office/drawing/2014/main" id="{2E70A6E8-258D-7100-BB94-1DD3B925F9DF}"/>
                </a:ext>
              </a:extLst>
            </p:cNvPr>
            <p:cNvSpPr/>
            <p:nvPr/>
          </p:nvSpPr>
          <p:spPr>
            <a:xfrm>
              <a:off x="2499951" y="3319423"/>
              <a:ext cx="6914645"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Psychopathy is </a:t>
              </a:r>
              <a:r>
                <a:rPr lang="en-CA" sz="2800" b="1" dirty="0">
                  <a:solidFill>
                    <a:schemeClr val="tx1"/>
                  </a:solidFill>
                  <a:latin typeface="Agency FB" panose="020B0503020202020204" pitchFamily="34" charset="77"/>
                </a:rPr>
                <a:t>chronically untreatable</a:t>
              </a:r>
              <a:endParaRPr lang="en-US" sz="2800" dirty="0">
                <a:solidFill>
                  <a:schemeClr val="tx1"/>
                </a:solidFill>
                <a:latin typeface="Agency FB" panose="020B0503020202020204" pitchFamily="34" charset="77"/>
              </a:endParaRPr>
            </a:p>
          </p:txBody>
        </p:sp>
        <p:sp>
          <p:nvSpPr>
            <p:cNvPr id="24" name="TextBox 23">
              <a:extLst>
                <a:ext uri="{FF2B5EF4-FFF2-40B4-BE49-F238E27FC236}">
                  <a16:creationId xmlns:a16="http://schemas.microsoft.com/office/drawing/2014/main" id="{C3F8CFA3-151C-DD92-7249-4D10985FF5B8}"/>
                </a:ext>
              </a:extLst>
            </p:cNvPr>
            <p:cNvSpPr txBox="1"/>
            <p:nvPr/>
          </p:nvSpPr>
          <p:spPr>
            <a:xfrm>
              <a:off x="1621806" y="3319423"/>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2:</a:t>
              </a:r>
            </a:p>
          </p:txBody>
        </p:sp>
      </p:grpSp>
      <p:grpSp>
        <p:nvGrpSpPr>
          <p:cNvPr id="25" name="Group 24">
            <a:extLst>
              <a:ext uri="{FF2B5EF4-FFF2-40B4-BE49-F238E27FC236}">
                <a16:creationId xmlns:a16="http://schemas.microsoft.com/office/drawing/2014/main" id="{0A77B8A7-089B-F135-9058-7CBE083C31D1}"/>
              </a:ext>
            </a:extLst>
          </p:cNvPr>
          <p:cNvGrpSpPr/>
          <p:nvPr/>
        </p:nvGrpSpPr>
        <p:grpSpPr>
          <a:xfrm>
            <a:off x="4323286" y="4054521"/>
            <a:ext cx="7802728" cy="744813"/>
            <a:chOff x="1621806" y="4211838"/>
            <a:chExt cx="7802728" cy="744813"/>
          </a:xfrm>
        </p:grpSpPr>
        <p:sp>
          <p:nvSpPr>
            <p:cNvPr id="26" name="Rectangle 25">
              <a:extLst>
                <a:ext uri="{FF2B5EF4-FFF2-40B4-BE49-F238E27FC236}">
                  <a16:creationId xmlns:a16="http://schemas.microsoft.com/office/drawing/2014/main" id="{F490D256-AFB3-64F6-4EA6-9C0502C85102}"/>
                </a:ext>
              </a:extLst>
            </p:cNvPr>
            <p:cNvSpPr/>
            <p:nvPr/>
          </p:nvSpPr>
          <p:spPr>
            <a:xfrm>
              <a:off x="2509889" y="4211838"/>
              <a:ext cx="6914645"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Psychopathic persons are </a:t>
              </a:r>
              <a:r>
                <a:rPr lang="en-CA" sz="2800" b="1" dirty="0">
                  <a:solidFill>
                    <a:schemeClr val="tx1"/>
                  </a:solidFill>
                  <a:latin typeface="Agency FB" panose="020B0503020202020204" pitchFamily="34" charset="77"/>
                </a:rPr>
                <a:t>deprived of morality</a:t>
              </a:r>
              <a:endParaRPr lang="en-US" sz="2800" dirty="0">
                <a:solidFill>
                  <a:schemeClr val="tx1"/>
                </a:solidFill>
                <a:latin typeface="Agency FB" panose="020B0503020202020204" pitchFamily="34" charset="77"/>
              </a:endParaRPr>
            </a:p>
          </p:txBody>
        </p:sp>
        <p:sp>
          <p:nvSpPr>
            <p:cNvPr id="27" name="TextBox 26">
              <a:extLst>
                <a:ext uri="{FF2B5EF4-FFF2-40B4-BE49-F238E27FC236}">
                  <a16:creationId xmlns:a16="http://schemas.microsoft.com/office/drawing/2014/main" id="{F68A1152-FA4B-36EB-3302-45BD68B90502}"/>
                </a:ext>
              </a:extLst>
            </p:cNvPr>
            <p:cNvSpPr txBox="1"/>
            <p:nvPr/>
          </p:nvSpPr>
          <p:spPr>
            <a:xfrm>
              <a:off x="1621806" y="4211838"/>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3:</a:t>
              </a:r>
            </a:p>
          </p:txBody>
        </p:sp>
      </p:grpSp>
      <p:grpSp>
        <p:nvGrpSpPr>
          <p:cNvPr id="28" name="Group 27">
            <a:extLst>
              <a:ext uri="{FF2B5EF4-FFF2-40B4-BE49-F238E27FC236}">
                <a16:creationId xmlns:a16="http://schemas.microsoft.com/office/drawing/2014/main" id="{8175F176-51B9-6955-DFFB-0D3320EC7B36}"/>
              </a:ext>
            </a:extLst>
          </p:cNvPr>
          <p:cNvGrpSpPr/>
          <p:nvPr/>
        </p:nvGrpSpPr>
        <p:grpSpPr>
          <a:xfrm>
            <a:off x="4323286" y="4923897"/>
            <a:ext cx="7802728" cy="767852"/>
            <a:chOff x="1621806" y="5081214"/>
            <a:chExt cx="7802728" cy="767852"/>
          </a:xfrm>
        </p:grpSpPr>
        <p:sp>
          <p:nvSpPr>
            <p:cNvPr id="29" name="Rectangle 28">
              <a:extLst>
                <a:ext uri="{FF2B5EF4-FFF2-40B4-BE49-F238E27FC236}">
                  <a16:creationId xmlns:a16="http://schemas.microsoft.com/office/drawing/2014/main" id="{E7FDA1C9-B2A5-0AFD-852B-6EEFF29C047A}"/>
                </a:ext>
              </a:extLst>
            </p:cNvPr>
            <p:cNvSpPr/>
            <p:nvPr/>
          </p:nvSpPr>
          <p:spPr>
            <a:xfrm>
              <a:off x="2490013" y="5104253"/>
              <a:ext cx="6934521"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Psychopathy is a </a:t>
              </a:r>
              <a:r>
                <a:rPr lang="en-CA" sz="2800" b="1" dirty="0">
                  <a:solidFill>
                    <a:schemeClr val="tx1"/>
                  </a:solidFill>
                  <a:latin typeface="Agency FB" panose="020B0503020202020204" pitchFamily="34" charset="77"/>
                </a:rPr>
                <a:t>biological condition</a:t>
              </a:r>
              <a:endParaRPr lang="en-US" sz="2800" dirty="0">
                <a:solidFill>
                  <a:schemeClr val="tx1"/>
                </a:solidFill>
                <a:latin typeface="Agency FB" panose="020B0503020202020204" pitchFamily="34" charset="77"/>
              </a:endParaRPr>
            </a:p>
          </p:txBody>
        </p:sp>
        <p:sp>
          <p:nvSpPr>
            <p:cNvPr id="30" name="TextBox 29">
              <a:extLst>
                <a:ext uri="{FF2B5EF4-FFF2-40B4-BE49-F238E27FC236}">
                  <a16:creationId xmlns:a16="http://schemas.microsoft.com/office/drawing/2014/main" id="{36FFF0A1-391A-D656-B9AF-70290B6F1AEB}"/>
                </a:ext>
              </a:extLst>
            </p:cNvPr>
            <p:cNvSpPr txBox="1"/>
            <p:nvPr/>
          </p:nvSpPr>
          <p:spPr>
            <a:xfrm>
              <a:off x="1621806" y="5081214"/>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p>
          </p:txBody>
        </p:sp>
      </p:grpSp>
      <p:grpSp>
        <p:nvGrpSpPr>
          <p:cNvPr id="31" name="Group 30">
            <a:extLst>
              <a:ext uri="{FF2B5EF4-FFF2-40B4-BE49-F238E27FC236}">
                <a16:creationId xmlns:a16="http://schemas.microsoft.com/office/drawing/2014/main" id="{EECE99BF-5BEB-67BB-C996-562B409754FA}"/>
              </a:ext>
            </a:extLst>
          </p:cNvPr>
          <p:cNvGrpSpPr/>
          <p:nvPr/>
        </p:nvGrpSpPr>
        <p:grpSpPr>
          <a:xfrm>
            <a:off x="4323286" y="5816312"/>
            <a:ext cx="7802728" cy="767852"/>
            <a:chOff x="1621806" y="5973629"/>
            <a:chExt cx="7802728" cy="767852"/>
          </a:xfrm>
        </p:grpSpPr>
        <p:sp>
          <p:nvSpPr>
            <p:cNvPr id="32" name="Rectangle 31">
              <a:extLst>
                <a:ext uri="{FF2B5EF4-FFF2-40B4-BE49-F238E27FC236}">
                  <a16:creationId xmlns:a16="http://schemas.microsoft.com/office/drawing/2014/main" id="{A058D1BC-F786-D132-C15D-B9A5108DC4E7}"/>
                </a:ext>
              </a:extLst>
            </p:cNvPr>
            <p:cNvSpPr/>
            <p:nvPr/>
          </p:nvSpPr>
          <p:spPr>
            <a:xfrm>
              <a:off x="2499951" y="5996668"/>
              <a:ext cx="6924583"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Psychopathy is </a:t>
              </a:r>
              <a:r>
                <a:rPr lang="en-CA" sz="2800" b="1" dirty="0">
                  <a:solidFill>
                    <a:schemeClr val="tx1"/>
                  </a:solidFill>
                  <a:latin typeface="Agency FB" panose="020B0503020202020204" pitchFamily="34" charset="77"/>
                </a:rPr>
                <a:t>theoretically corroborated</a:t>
              </a:r>
              <a:endParaRPr lang="en-US" sz="2800" dirty="0">
                <a:solidFill>
                  <a:schemeClr val="tx1"/>
                </a:solidFill>
                <a:latin typeface="Agency FB" panose="020B0503020202020204" pitchFamily="34" charset="77"/>
              </a:endParaRPr>
            </a:p>
          </p:txBody>
        </p:sp>
        <p:sp>
          <p:nvSpPr>
            <p:cNvPr id="33" name="TextBox 32">
              <a:extLst>
                <a:ext uri="{FF2B5EF4-FFF2-40B4-BE49-F238E27FC236}">
                  <a16:creationId xmlns:a16="http://schemas.microsoft.com/office/drawing/2014/main" id="{51CA258A-3D08-56A5-DE89-1DF1970FE1B4}"/>
                </a:ext>
              </a:extLst>
            </p:cNvPr>
            <p:cNvSpPr txBox="1"/>
            <p:nvPr/>
          </p:nvSpPr>
          <p:spPr>
            <a:xfrm>
              <a:off x="1621806" y="5973629"/>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p>
          </p:txBody>
        </p:sp>
      </p:grpSp>
      <p:grpSp>
        <p:nvGrpSpPr>
          <p:cNvPr id="38" name="Group 37">
            <a:extLst>
              <a:ext uri="{FF2B5EF4-FFF2-40B4-BE49-F238E27FC236}">
                <a16:creationId xmlns:a16="http://schemas.microsoft.com/office/drawing/2014/main" id="{09C52DF7-0573-D188-4E55-BE7E28C88A8F}"/>
              </a:ext>
            </a:extLst>
          </p:cNvPr>
          <p:cNvGrpSpPr/>
          <p:nvPr/>
        </p:nvGrpSpPr>
        <p:grpSpPr>
          <a:xfrm>
            <a:off x="133159" y="2886663"/>
            <a:ext cx="3149840" cy="2745120"/>
            <a:chOff x="2433529" y="2254021"/>
            <a:chExt cx="3149840" cy="2745120"/>
          </a:xfrm>
        </p:grpSpPr>
        <p:sp>
          <p:nvSpPr>
            <p:cNvPr id="39" name="Rectangle 38">
              <a:extLst>
                <a:ext uri="{FF2B5EF4-FFF2-40B4-BE49-F238E27FC236}">
                  <a16:creationId xmlns:a16="http://schemas.microsoft.com/office/drawing/2014/main" id="{A3EC73E4-E8B5-6983-948A-984CEE0589E1}"/>
                </a:ext>
              </a:extLst>
            </p:cNvPr>
            <p:cNvSpPr/>
            <p:nvPr/>
          </p:nvSpPr>
          <p:spPr>
            <a:xfrm>
              <a:off x="2433529" y="2783845"/>
              <a:ext cx="3129961" cy="221529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58F36E4-2F8C-ED5C-3FBF-3C7905A53578}"/>
                </a:ext>
              </a:extLst>
            </p:cNvPr>
            <p:cNvPicPr>
              <a:picLocks noChangeAspect="1"/>
            </p:cNvPicPr>
            <p:nvPr/>
          </p:nvPicPr>
          <p:blipFill rotWithShape="1">
            <a:blip r:embed="rId2">
              <a:extLst>
                <a:ext uri="{28A0092B-C50C-407E-A947-70E740481C1C}">
                  <a14:useLocalDpi xmlns:a14="http://schemas.microsoft.com/office/drawing/2010/main" val="0"/>
                </a:ext>
              </a:extLst>
            </a:blip>
            <a:srcRect t="15512" b="5676"/>
            <a:stretch/>
          </p:blipFill>
          <p:spPr>
            <a:xfrm>
              <a:off x="2544084" y="2913917"/>
              <a:ext cx="2908849" cy="1955152"/>
            </a:xfrm>
            <a:prstGeom prst="rect">
              <a:avLst/>
            </a:prstGeom>
            <a:ln>
              <a:noFill/>
            </a:ln>
          </p:spPr>
        </p:pic>
        <p:sp>
          <p:nvSpPr>
            <p:cNvPr id="41" name="TextBox 40">
              <a:extLst>
                <a:ext uri="{FF2B5EF4-FFF2-40B4-BE49-F238E27FC236}">
                  <a16:creationId xmlns:a16="http://schemas.microsoft.com/office/drawing/2014/main" id="{28774505-7461-DBA4-FC2A-3E93D9434AD3}"/>
                </a:ext>
              </a:extLst>
            </p:cNvPr>
            <p:cNvSpPr txBox="1"/>
            <p:nvPr/>
          </p:nvSpPr>
          <p:spPr>
            <a:xfrm>
              <a:off x="2453408" y="2254021"/>
              <a:ext cx="3129961" cy="461665"/>
            </a:xfrm>
            <a:prstGeom prst="rect">
              <a:avLst/>
            </a:prstGeom>
            <a:solidFill>
              <a:schemeClr val="tx1"/>
            </a:solidFill>
          </p:spPr>
          <p:txBody>
            <a:bodyPr wrap="square" rtlCol="0">
              <a:spAutoFit/>
            </a:bodyPr>
            <a:lstStyle/>
            <a:p>
              <a:pPr algn="ctr"/>
              <a:r>
                <a:rPr lang="en-US" sz="2400" dirty="0">
                  <a:solidFill>
                    <a:schemeClr val="bg1"/>
                  </a:solidFill>
                  <a:latin typeface="Agency FB" panose="020B0503020202020204" pitchFamily="34" charset="77"/>
                </a:rPr>
                <a:t>The Cleckley/Hare Prototype</a:t>
              </a:r>
            </a:p>
          </p:txBody>
        </p:sp>
      </p:grpSp>
      <p:pic>
        <p:nvPicPr>
          <p:cNvPr id="42" name="Picture 41">
            <a:extLst>
              <a:ext uri="{FF2B5EF4-FFF2-40B4-BE49-F238E27FC236}">
                <a16:creationId xmlns:a16="http://schemas.microsoft.com/office/drawing/2014/main" id="{20CED981-9297-F549-6E97-3EE2E46E4364}"/>
              </a:ext>
            </a:extLst>
          </p:cNvPr>
          <p:cNvPicPr>
            <a:picLocks noChangeAspect="1"/>
          </p:cNvPicPr>
          <p:nvPr/>
        </p:nvPicPr>
        <p:blipFill>
          <a:blip r:embed="rId3"/>
          <a:stretch>
            <a:fillRect/>
          </a:stretch>
        </p:blipFill>
        <p:spPr>
          <a:xfrm>
            <a:off x="2479519" y="4539022"/>
            <a:ext cx="663643" cy="1027725"/>
          </a:xfrm>
          <a:prstGeom prst="rect">
            <a:avLst/>
          </a:prstGeom>
          <a:ln>
            <a:solidFill>
              <a:schemeClr val="tx1"/>
            </a:solidFill>
          </a:ln>
          <a:effectLst>
            <a:outerShdw blurRad="50800" dist="38100" dir="2700000" algn="tl" rotWithShape="0">
              <a:prstClr val="black">
                <a:alpha val="40000"/>
              </a:prstClr>
            </a:outerShdw>
          </a:effectLst>
        </p:spPr>
      </p:pic>
      <p:pic>
        <p:nvPicPr>
          <p:cNvPr id="43" name="Picture 2" descr="The Mask of Sanity: An Attempt to Clarify Some Issues about the So-Called  Psychopathic: Cleckley, Hervey: 9781614277828: Books - Amazon.ca">
            <a:extLst>
              <a:ext uri="{FF2B5EF4-FFF2-40B4-BE49-F238E27FC236}">
                <a16:creationId xmlns:a16="http://schemas.microsoft.com/office/drawing/2014/main" id="{0C4D472B-BBF8-3E35-137F-765D4AB7A2D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9219" y="4542145"/>
            <a:ext cx="685150" cy="1027725"/>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75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539C-81E5-3D86-2CA4-A0709082C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A2A5D-1B7B-DD0E-10FD-9E9602E4CAAE}"/>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5670B950-5D9E-EBE8-ACE4-B00D20FCCA25}"/>
              </a:ext>
            </a:extLst>
          </p:cNvPr>
          <p:cNvSpPr>
            <a:spLocks noGrp="1"/>
          </p:cNvSpPr>
          <p:nvPr>
            <p:ph idx="1"/>
          </p:nvPr>
        </p:nvSpPr>
        <p:spPr>
          <a:xfrm>
            <a:off x="82550" y="1054718"/>
            <a:ext cx="12020274" cy="5803281"/>
          </a:xfrm>
        </p:spPr>
        <p:txBody>
          <a:bodyPr>
            <a:normAutofit/>
          </a:bodyPr>
          <a:lstStyle/>
          <a:p>
            <a:endParaRPr lang="en-US" dirty="0"/>
          </a:p>
          <a:p>
            <a:pPr algn="ctr"/>
            <a:r>
              <a:rPr lang="en-US" sz="3200" b="1" dirty="0"/>
              <a:t>The Status of Psychopathy Research Anno 2025</a:t>
            </a:r>
          </a:p>
          <a:p>
            <a:pPr algn="ctr"/>
            <a:r>
              <a:rPr lang="en-CA" sz="1800" b="1" i="1" dirty="0">
                <a:solidFill>
                  <a:srgbClr val="FF0000"/>
                </a:solidFill>
              </a:rPr>
              <a:t>FACT: </a:t>
            </a:r>
            <a:r>
              <a:rPr lang="en-CA" sz="1800" i="1" dirty="0"/>
              <a:t>None of the five mainstream claims have ever been convincingly corroborated in scientific research… </a:t>
            </a:r>
            <a:endParaRPr lang="en-CA" sz="3200" i="1" dirty="0"/>
          </a:p>
          <a:p>
            <a:endParaRPr lang="en-CA" sz="3200" dirty="0"/>
          </a:p>
        </p:txBody>
      </p:sp>
      <p:grpSp>
        <p:nvGrpSpPr>
          <p:cNvPr id="4" name="Group 3">
            <a:extLst>
              <a:ext uri="{FF2B5EF4-FFF2-40B4-BE49-F238E27FC236}">
                <a16:creationId xmlns:a16="http://schemas.microsoft.com/office/drawing/2014/main" id="{FA1C3B7C-2FAD-09FB-1F33-0385D40C6A64}"/>
              </a:ext>
            </a:extLst>
          </p:cNvPr>
          <p:cNvGrpSpPr/>
          <p:nvPr/>
        </p:nvGrpSpPr>
        <p:grpSpPr>
          <a:xfrm>
            <a:off x="0" y="2492278"/>
            <a:ext cx="6860886" cy="744813"/>
            <a:chOff x="1621806" y="2423454"/>
            <a:chExt cx="6860886" cy="744813"/>
          </a:xfrm>
        </p:grpSpPr>
        <p:sp>
          <p:nvSpPr>
            <p:cNvPr id="5" name="Rectangle 4">
              <a:extLst>
                <a:ext uri="{FF2B5EF4-FFF2-40B4-BE49-F238E27FC236}">
                  <a16:creationId xmlns:a16="http://schemas.microsoft.com/office/drawing/2014/main" id="{43BF9A37-24FD-E31A-38A2-F194FF39118A}"/>
                </a:ext>
              </a:extLst>
            </p:cNvPr>
            <p:cNvSpPr/>
            <p:nvPr/>
          </p:nvSpPr>
          <p:spPr>
            <a:xfrm>
              <a:off x="2399705" y="2423454"/>
              <a:ext cx="6082987"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Psychopathic persons are </a:t>
              </a:r>
              <a:r>
                <a:rPr lang="en-CA" sz="2800" b="1" dirty="0">
                  <a:solidFill>
                    <a:schemeClr val="tx1"/>
                  </a:solidFill>
                  <a:latin typeface="Agency FB" panose="020B0503020202020204" pitchFamily="34" charset="77"/>
                </a:rPr>
                <a:t>extremely dangerous</a:t>
              </a:r>
              <a:endParaRPr lang="en-US" sz="2800" dirty="0">
                <a:solidFill>
                  <a:schemeClr val="tx1"/>
                </a:solidFill>
                <a:latin typeface="Agency FB" panose="020B0503020202020204" pitchFamily="34" charset="77"/>
              </a:endParaRPr>
            </a:p>
          </p:txBody>
        </p:sp>
        <p:sp>
          <p:nvSpPr>
            <p:cNvPr id="6" name="TextBox 5">
              <a:extLst>
                <a:ext uri="{FF2B5EF4-FFF2-40B4-BE49-F238E27FC236}">
                  <a16:creationId xmlns:a16="http://schemas.microsoft.com/office/drawing/2014/main" id="{32E53B44-62A2-CB88-5A91-F35C70C22DEE}"/>
                </a:ext>
              </a:extLst>
            </p:cNvPr>
            <p:cNvSpPr txBox="1"/>
            <p:nvPr/>
          </p:nvSpPr>
          <p:spPr>
            <a:xfrm>
              <a:off x="1621806" y="2425968"/>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p>
          </p:txBody>
        </p:sp>
      </p:grpSp>
      <p:grpSp>
        <p:nvGrpSpPr>
          <p:cNvPr id="7" name="Group 6">
            <a:extLst>
              <a:ext uri="{FF2B5EF4-FFF2-40B4-BE49-F238E27FC236}">
                <a16:creationId xmlns:a16="http://schemas.microsoft.com/office/drawing/2014/main" id="{2C9ED909-04E1-2365-07B9-C437140FF9FC}"/>
              </a:ext>
            </a:extLst>
          </p:cNvPr>
          <p:cNvGrpSpPr/>
          <p:nvPr/>
        </p:nvGrpSpPr>
        <p:grpSpPr>
          <a:xfrm>
            <a:off x="0" y="3384693"/>
            <a:ext cx="6870825" cy="744813"/>
            <a:chOff x="1621806" y="3315869"/>
            <a:chExt cx="6870825" cy="744813"/>
          </a:xfrm>
        </p:grpSpPr>
        <p:sp>
          <p:nvSpPr>
            <p:cNvPr id="8" name="Rectangle 7">
              <a:extLst>
                <a:ext uri="{FF2B5EF4-FFF2-40B4-BE49-F238E27FC236}">
                  <a16:creationId xmlns:a16="http://schemas.microsoft.com/office/drawing/2014/main" id="{201876D5-F17F-B6BF-CED5-A4E771C6527C}"/>
                </a:ext>
              </a:extLst>
            </p:cNvPr>
            <p:cNvSpPr/>
            <p:nvPr/>
          </p:nvSpPr>
          <p:spPr>
            <a:xfrm>
              <a:off x="2399705" y="3315869"/>
              <a:ext cx="6092926"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Psychopathy is </a:t>
              </a:r>
              <a:r>
                <a:rPr lang="en-CA" sz="2800" b="1" dirty="0">
                  <a:solidFill>
                    <a:schemeClr val="tx1"/>
                  </a:solidFill>
                  <a:latin typeface="Agency FB" panose="020B0503020202020204" pitchFamily="34" charset="77"/>
                </a:rPr>
                <a:t>chronically untreatable</a:t>
              </a:r>
              <a:endParaRPr lang="en-US" sz="2800" dirty="0">
                <a:solidFill>
                  <a:schemeClr val="tx1"/>
                </a:solidFill>
                <a:latin typeface="Agency FB" panose="020B0503020202020204" pitchFamily="34" charset="77"/>
              </a:endParaRPr>
            </a:p>
          </p:txBody>
        </p:sp>
        <p:sp>
          <p:nvSpPr>
            <p:cNvPr id="9" name="TextBox 8">
              <a:extLst>
                <a:ext uri="{FF2B5EF4-FFF2-40B4-BE49-F238E27FC236}">
                  <a16:creationId xmlns:a16="http://schemas.microsoft.com/office/drawing/2014/main" id="{2C5CDD43-9468-2509-7F1C-F056D81D42EE}"/>
                </a:ext>
              </a:extLst>
            </p:cNvPr>
            <p:cNvSpPr txBox="1"/>
            <p:nvPr/>
          </p:nvSpPr>
          <p:spPr>
            <a:xfrm>
              <a:off x="1621806" y="3319423"/>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2:</a:t>
              </a:r>
            </a:p>
          </p:txBody>
        </p:sp>
      </p:grpSp>
      <p:grpSp>
        <p:nvGrpSpPr>
          <p:cNvPr id="10" name="Group 9">
            <a:extLst>
              <a:ext uri="{FF2B5EF4-FFF2-40B4-BE49-F238E27FC236}">
                <a16:creationId xmlns:a16="http://schemas.microsoft.com/office/drawing/2014/main" id="{EEF393DC-980B-D30E-7FF8-CD3227325368}"/>
              </a:ext>
            </a:extLst>
          </p:cNvPr>
          <p:cNvGrpSpPr/>
          <p:nvPr/>
        </p:nvGrpSpPr>
        <p:grpSpPr>
          <a:xfrm>
            <a:off x="0" y="4277108"/>
            <a:ext cx="6870826" cy="744813"/>
            <a:chOff x="1621806" y="4208284"/>
            <a:chExt cx="6870826" cy="744813"/>
          </a:xfrm>
        </p:grpSpPr>
        <p:sp>
          <p:nvSpPr>
            <p:cNvPr id="11" name="Rectangle 10">
              <a:extLst>
                <a:ext uri="{FF2B5EF4-FFF2-40B4-BE49-F238E27FC236}">
                  <a16:creationId xmlns:a16="http://schemas.microsoft.com/office/drawing/2014/main" id="{778628FA-6FBD-488C-C382-4C4AE24A3901}"/>
                </a:ext>
              </a:extLst>
            </p:cNvPr>
            <p:cNvSpPr/>
            <p:nvPr/>
          </p:nvSpPr>
          <p:spPr>
            <a:xfrm>
              <a:off x="2399705" y="4208284"/>
              <a:ext cx="6092927"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Psychopathic persons are </a:t>
              </a:r>
              <a:r>
                <a:rPr lang="en-CA" sz="2800" b="1" dirty="0">
                  <a:solidFill>
                    <a:schemeClr val="tx1"/>
                  </a:solidFill>
                  <a:latin typeface="Agency FB" panose="020B0503020202020204" pitchFamily="34" charset="77"/>
                </a:rPr>
                <a:t>deprived of morality</a:t>
              </a:r>
              <a:endParaRPr lang="en-US" sz="2800" dirty="0">
                <a:solidFill>
                  <a:schemeClr val="tx1"/>
                </a:solidFill>
                <a:latin typeface="Agency FB" panose="020B0503020202020204" pitchFamily="34" charset="77"/>
              </a:endParaRPr>
            </a:p>
          </p:txBody>
        </p:sp>
        <p:sp>
          <p:nvSpPr>
            <p:cNvPr id="12" name="TextBox 11">
              <a:extLst>
                <a:ext uri="{FF2B5EF4-FFF2-40B4-BE49-F238E27FC236}">
                  <a16:creationId xmlns:a16="http://schemas.microsoft.com/office/drawing/2014/main" id="{3349DD81-09C4-4CBC-E6F4-45DB9440567F}"/>
                </a:ext>
              </a:extLst>
            </p:cNvPr>
            <p:cNvSpPr txBox="1"/>
            <p:nvPr/>
          </p:nvSpPr>
          <p:spPr>
            <a:xfrm>
              <a:off x="1621806" y="4211838"/>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3:</a:t>
              </a:r>
            </a:p>
          </p:txBody>
        </p:sp>
      </p:grpSp>
      <p:grpSp>
        <p:nvGrpSpPr>
          <p:cNvPr id="13" name="Group 12">
            <a:extLst>
              <a:ext uri="{FF2B5EF4-FFF2-40B4-BE49-F238E27FC236}">
                <a16:creationId xmlns:a16="http://schemas.microsoft.com/office/drawing/2014/main" id="{8279D14A-F9FB-4DD4-8489-A426C4EB52C5}"/>
              </a:ext>
            </a:extLst>
          </p:cNvPr>
          <p:cNvGrpSpPr/>
          <p:nvPr/>
        </p:nvGrpSpPr>
        <p:grpSpPr>
          <a:xfrm>
            <a:off x="0" y="5150038"/>
            <a:ext cx="6890702" cy="759153"/>
            <a:chOff x="1621806" y="5081214"/>
            <a:chExt cx="6890702" cy="759153"/>
          </a:xfrm>
        </p:grpSpPr>
        <p:sp>
          <p:nvSpPr>
            <p:cNvPr id="14" name="Rectangle 13">
              <a:extLst>
                <a:ext uri="{FF2B5EF4-FFF2-40B4-BE49-F238E27FC236}">
                  <a16:creationId xmlns:a16="http://schemas.microsoft.com/office/drawing/2014/main" id="{BDE726B0-EEAF-A7E9-AA34-14D0E3164445}"/>
                </a:ext>
              </a:extLst>
            </p:cNvPr>
            <p:cNvSpPr/>
            <p:nvPr/>
          </p:nvSpPr>
          <p:spPr>
            <a:xfrm>
              <a:off x="2399705" y="5095554"/>
              <a:ext cx="6112803"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Psychopathy is a </a:t>
              </a:r>
              <a:r>
                <a:rPr lang="en-CA" sz="2800" b="1" dirty="0">
                  <a:solidFill>
                    <a:schemeClr val="tx1"/>
                  </a:solidFill>
                  <a:latin typeface="Agency FB" panose="020B0503020202020204" pitchFamily="34" charset="77"/>
                </a:rPr>
                <a:t>biological condition</a:t>
              </a:r>
              <a:endParaRPr lang="en-US" sz="2800" dirty="0">
                <a:solidFill>
                  <a:schemeClr val="tx1"/>
                </a:solidFill>
                <a:latin typeface="Agency FB" panose="020B0503020202020204" pitchFamily="34" charset="77"/>
              </a:endParaRPr>
            </a:p>
          </p:txBody>
        </p:sp>
        <p:sp>
          <p:nvSpPr>
            <p:cNvPr id="15" name="TextBox 14">
              <a:extLst>
                <a:ext uri="{FF2B5EF4-FFF2-40B4-BE49-F238E27FC236}">
                  <a16:creationId xmlns:a16="http://schemas.microsoft.com/office/drawing/2014/main" id="{0CF2AD12-FCE0-F863-15EA-67609E560759}"/>
                </a:ext>
              </a:extLst>
            </p:cNvPr>
            <p:cNvSpPr txBox="1"/>
            <p:nvPr/>
          </p:nvSpPr>
          <p:spPr>
            <a:xfrm>
              <a:off x="1621806" y="5081214"/>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p>
          </p:txBody>
        </p:sp>
      </p:grpSp>
      <p:grpSp>
        <p:nvGrpSpPr>
          <p:cNvPr id="16" name="Group 15">
            <a:extLst>
              <a:ext uri="{FF2B5EF4-FFF2-40B4-BE49-F238E27FC236}">
                <a16:creationId xmlns:a16="http://schemas.microsoft.com/office/drawing/2014/main" id="{3415C2D6-7952-4871-3B8E-AD0257E04CA1}"/>
              </a:ext>
            </a:extLst>
          </p:cNvPr>
          <p:cNvGrpSpPr/>
          <p:nvPr/>
        </p:nvGrpSpPr>
        <p:grpSpPr>
          <a:xfrm>
            <a:off x="0" y="6042453"/>
            <a:ext cx="6890702" cy="756224"/>
            <a:chOff x="1621806" y="5973629"/>
            <a:chExt cx="6890702" cy="756224"/>
          </a:xfrm>
        </p:grpSpPr>
        <p:sp>
          <p:nvSpPr>
            <p:cNvPr id="17" name="Rectangle 16">
              <a:extLst>
                <a:ext uri="{FF2B5EF4-FFF2-40B4-BE49-F238E27FC236}">
                  <a16:creationId xmlns:a16="http://schemas.microsoft.com/office/drawing/2014/main" id="{C8DA2383-9567-6B9A-2E3C-F3B0393F5E06}"/>
                </a:ext>
              </a:extLst>
            </p:cNvPr>
            <p:cNvSpPr/>
            <p:nvPr/>
          </p:nvSpPr>
          <p:spPr>
            <a:xfrm>
              <a:off x="2399705" y="5985040"/>
              <a:ext cx="6112803" cy="744813"/>
            </a:xfrm>
            <a:prstGeom prst="rect">
              <a:avLst/>
            </a:prstGeom>
            <a:solidFill>
              <a:srgbClr val="61A2A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Agency FB" panose="020B0503020202020204" pitchFamily="34" charset="77"/>
                </a:rPr>
                <a:t>Psychopathy is </a:t>
              </a:r>
              <a:r>
                <a:rPr lang="en-CA" sz="2800" b="1" dirty="0">
                  <a:solidFill>
                    <a:schemeClr val="tx1"/>
                  </a:solidFill>
                  <a:latin typeface="Agency FB" panose="020B0503020202020204" pitchFamily="34" charset="77"/>
                </a:rPr>
                <a:t>theoretically corroborated</a:t>
              </a:r>
              <a:endParaRPr lang="en-US" sz="2800" dirty="0">
                <a:solidFill>
                  <a:schemeClr val="tx1"/>
                </a:solidFill>
                <a:latin typeface="Agency FB" panose="020B0503020202020204" pitchFamily="34" charset="77"/>
              </a:endParaRPr>
            </a:p>
          </p:txBody>
        </p:sp>
        <p:sp>
          <p:nvSpPr>
            <p:cNvPr id="18" name="TextBox 17">
              <a:extLst>
                <a:ext uri="{FF2B5EF4-FFF2-40B4-BE49-F238E27FC236}">
                  <a16:creationId xmlns:a16="http://schemas.microsoft.com/office/drawing/2014/main" id="{40A4ADFC-501E-F315-9D74-4B0013CA8AC3}"/>
                </a:ext>
              </a:extLst>
            </p:cNvPr>
            <p:cNvSpPr txBox="1"/>
            <p:nvPr/>
          </p:nvSpPr>
          <p:spPr>
            <a:xfrm>
              <a:off x="1621806" y="5973629"/>
              <a:ext cx="612668" cy="707886"/>
            </a:xfrm>
            <a:prstGeom prst="rect">
              <a:avLst/>
            </a:prstGeom>
            <a:noFill/>
          </p:spPr>
          <p:txBody>
            <a:bodyPr wrap="none" rtlCol="0">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p>
          </p:txBody>
        </p:sp>
      </p:grpSp>
      <p:sp>
        <p:nvSpPr>
          <p:cNvPr id="19" name="TextBox 18">
            <a:extLst>
              <a:ext uri="{FF2B5EF4-FFF2-40B4-BE49-F238E27FC236}">
                <a16:creationId xmlns:a16="http://schemas.microsoft.com/office/drawing/2014/main" id="{2A85B2BD-9841-022E-E08E-F0C317E60AF0}"/>
              </a:ext>
            </a:extLst>
          </p:cNvPr>
          <p:cNvSpPr txBox="1"/>
          <p:nvPr/>
        </p:nvSpPr>
        <p:spPr>
          <a:xfrm>
            <a:off x="7009928" y="2501501"/>
            <a:ext cx="5125128" cy="738664"/>
          </a:xfrm>
          <a:prstGeom prst="rect">
            <a:avLst/>
          </a:prstGeom>
          <a:solidFill>
            <a:schemeClr val="accent5">
              <a:lumMod val="20000"/>
              <a:lumOff val="80000"/>
            </a:schemeClr>
          </a:solidFill>
        </p:spPr>
        <p:txBody>
          <a:bodyPr wrap="square" rtlCol="0">
            <a:spAutoFit/>
          </a:bodyPr>
          <a:lstStyle/>
          <a:p>
            <a:pPr algn="l"/>
            <a:r>
              <a:rPr lang="en-US" sz="1400" b="1" dirty="0">
                <a:latin typeface="Helvetica Neue" panose="02000503000000020004" pitchFamily="2" charset="0"/>
                <a:ea typeface="Helvetica Neue" panose="02000503000000020004" pitchFamily="2" charset="0"/>
                <a:cs typeface="Helvetica Neue" panose="02000503000000020004" pitchFamily="2" charset="0"/>
              </a:rPr>
              <a:t>Fact:</a:t>
            </a:r>
            <a:r>
              <a:rPr lang="en-US" sz="1400" dirty="0">
                <a:latin typeface="Helvetica Neue" panose="02000503000000020004" pitchFamily="2" charset="0"/>
                <a:ea typeface="Helvetica Neue" panose="02000503000000020004" pitchFamily="2" charset="0"/>
                <a:cs typeface="Helvetica Neue" panose="02000503000000020004" pitchFamily="2" charset="0"/>
              </a:rPr>
              <a:t> Only a weak-moderate link between psychopathy and recidivism, mostly due to Factor 2 items, and with important moderators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3"/>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4"/>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5"/>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0" name="TextBox 19">
            <a:extLst>
              <a:ext uri="{FF2B5EF4-FFF2-40B4-BE49-F238E27FC236}">
                <a16:creationId xmlns:a16="http://schemas.microsoft.com/office/drawing/2014/main" id="{625A57F0-4BF1-BD8D-BF76-911912AEEDDB}"/>
              </a:ext>
            </a:extLst>
          </p:cNvPr>
          <p:cNvSpPr txBox="1"/>
          <p:nvPr/>
        </p:nvSpPr>
        <p:spPr>
          <a:xfrm>
            <a:off x="7009928" y="3394396"/>
            <a:ext cx="5125128" cy="738664"/>
          </a:xfrm>
          <a:prstGeom prst="rect">
            <a:avLst/>
          </a:prstGeom>
          <a:solidFill>
            <a:schemeClr val="accent5">
              <a:lumMod val="20000"/>
              <a:lumOff val="80000"/>
            </a:schemeClr>
          </a:solidFill>
        </p:spPr>
        <p:txBody>
          <a:bodyPr wrap="square" rtlCol="0">
            <a:spAutoFit/>
          </a:bodyPr>
          <a:lstStyle/>
          <a:p>
            <a:pPr algn="l"/>
            <a:r>
              <a:rPr lang="en-US" sz="1400" b="1" dirty="0">
                <a:latin typeface="Helvetica Neue" panose="02000503000000020004" pitchFamily="2" charset="0"/>
                <a:ea typeface="Helvetica Neue" panose="02000503000000020004" pitchFamily="2" charset="0"/>
                <a:cs typeface="Helvetica Neue" panose="02000503000000020004" pitchFamily="2" charset="0"/>
              </a:rPr>
              <a:t>Fact:</a:t>
            </a:r>
            <a:r>
              <a:rPr lang="en-US" sz="1400" dirty="0">
                <a:latin typeface="Helvetica Neue" panose="02000503000000020004" pitchFamily="2" charset="0"/>
                <a:ea typeface="Helvetica Neue" panose="02000503000000020004" pitchFamily="2" charset="0"/>
                <a:cs typeface="Helvetica Neue" panose="02000503000000020004" pitchFamily="2" charset="0"/>
              </a:rPr>
              <a:t> Treatment outcome studies consistently show that psychopathic persons benefit from rehabilitation and treatment + no evidence of adverse effects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3"/>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6"/>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1" name="TextBox 20">
            <a:extLst>
              <a:ext uri="{FF2B5EF4-FFF2-40B4-BE49-F238E27FC236}">
                <a16:creationId xmlns:a16="http://schemas.microsoft.com/office/drawing/2014/main" id="{27C67BED-122C-6ADB-681E-94AE14F4C7D1}"/>
              </a:ext>
            </a:extLst>
          </p:cNvPr>
          <p:cNvSpPr txBox="1"/>
          <p:nvPr/>
        </p:nvSpPr>
        <p:spPr>
          <a:xfrm>
            <a:off x="7009928" y="4283736"/>
            <a:ext cx="5125128" cy="738664"/>
          </a:xfrm>
          <a:prstGeom prst="rect">
            <a:avLst/>
          </a:prstGeom>
          <a:solidFill>
            <a:schemeClr val="accent5">
              <a:lumMod val="20000"/>
              <a:lumOff val="80000"/>
            </a:schemeClr>
          </a:solidFill>
        </p:spPr>
        <p:txBody>
          <a:bodyPr wrap="square" rtlCol="0">
            <a:spAutoFit/>
          </a:bodyPr>
          <a:lstStyle/>
          <a:p>
            <a:r>
              <a:rPr lang="en-US" sz="1400" b="1" dirty="0">
                <a:latin typeface="Helvetica Neue" panose="02000503000000020004" pitchFamily="2" charset="0"/>
                <a:ea typeface="Helvetica Neue" panose="02000503000000020004" pitchFamily="2" charset="0"/>
                <a:cs typeface="Helvetica Neue" panose="02000503000000020004" pitchFamily="2" charset="0"/>
              </a:rPr>
              <a:t>Fact:</a:t>
            </a:r>
            <a:r>
              <a:rPr lang="en-US" sz="1400" dirty="0">
                <a:latin typeface="Helvetica Neue" panose="02000503000000020004" pitchFamily="2" charset="0"/>
                <a:ea typeface="Helvetica Neue" panose="02000503000000020004" pitchFamily="2" charset="0"/>
                <a:cs typeface="Helvetica Neue" panose="02000503000000020004" pitchFamily="2" charset="0"/>
              </a:rPr>
              <a:t> Psychopathic persons perform similar to non-psychopathic persons on empathy and moral reasoning tests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3"/>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7"/>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8"/>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2" name="TextBox 21">
            <a:extLst>
              <a:ext uri="{FF2B5EF4-FFF2-40B4-BE49-F238E27FC236}">
                <a16:creationId xmlns:a16="http://schemas.microsoft.com/office/drawing/2014/main" id="{25214DB6-2D0C-EE05-F364-3DBA32B0BC7B}"/>
              </a:ext>
            </a:extLst>
          </p:cNvPr>
          <p:cNvSpPr txBox="1"/>
          <p:nvPr/>
        </p:nvSpPr>
        <p:spPr>
          <a:xfrm>
            <a:off x="7009928" y="5186287"/>
            <a:ext cx="5125128" cy="738664"/>
          </a:xfrm>
          <a:prstGeom prst="rect">
            <a:avLst/>
          </a:prstGeom>
          <a:solidFill>
            <a:schemeClr val="accent5">
              <a:lumMod val="20000"/>
              <a:lumOff val="80000"/>
            </a:schemeClr>
          </a:solidFill>
        </p:spPr>
        <p:txBody>
          <a:bodyPr wrap="square" rtlCol="0">
            <a:spAutoFit/>
          </a:bodyPr>
          <a:lstStyle/>
          <a:p>
            <a:pPr algn="l"/>
            <a:r>
              <a:rPr lang="en-US" sz="1400" b="1" dirty="0">
                <a:latin typeface="Helvetica Neue" panose="02000503000000020004" pitchFamily="2" charset="0"/>
                <a:ea typeface="Helvetica Neue" panose="02000503000000020004" pitchFamily="2" charset="0"/>
                <a:cs typeface="Helvetica Neue" panose="02000503000000020004" pitchFamily="2" charset="0"/>
              </a:rPr>
              <a:t>Fact:</a:t>
            </a:r>
            <a:r>
              <a:rPr lang="en-US" sz="1400" dirty="0">
                <a:latin typeface="Helvetica Neue" panose="02000503000000020004" pitchFamily="2" charset="0"/>
                <a:ea typeface="Helvetica Neue" panose="02000503000000020004" pitchFamily="2" charset="0"/>
                <a:cs typeface="Helvetica Neue" panose="02000503000000020004" pitchFamily="2" charset="0"/>
              </a:rPr>
              <a:t> Neurobiological and genetic research has never detected any consistent biomarkers correlated with psychopathy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9"/>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10"/>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11"/>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12"/>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3" name="TextBox 22">
            <a:extLst>
              <a:ext uri="{FF2B5EF4-FFF2-40B4-BE49-F238E27FC236}">
                <a16:creationId xmlns:a16="http://schemas.microsoft.com/office/drawing/2014/main" id="{A851CB9C-1704-EF69-DA04-6D6A12C2428A}"/>
              </a:ext>
            </a:extLst>
          </p:cNvPr>
          <p:cNvSpPr txBox="1"/>
          <p:nvPr/>
        </p:nvSpPr>
        <p:spPr>
          <a:xfrm>
            <a:off x="7017712" y="6042453"/>
            <a:ext cx="5125128" cy="738664"/>
          </a:xfrm>
          <a:prstGeom prst="rect">
            <a:avLst/>
          </a:prstGeom>
          <a:solidFill>
            <a:schemeClr val="accent5">
              <a:lumMod val="20000"/>
              <a:lumOff val="80000"/>
            </a:schemeClr>
          </a:solidFill>
        </p:spPr>
        <p:txBody>
          <a:bodyPr wrap="square" rtlCol="0">
            <a:spAutoFit/>
          </a:bodyPr>
          <a:lstStyle/>
          <a:p>
            <a:pPr algn="l"/>
            <a:r>
              <a:rPr lang="en-US" sz="1400" b="1" dirty="0">
                <a:latin typeface="Helvetica Neue" panose="02000503000000020004" pitchFamily="2" charset="0"/>
                <a:ea typeface="Helvetica Neue" panose="02000503000000020004" pitchFamily="2" charset="0"/>
                <a:cs typeface="Helvetica Neue" panose="02000503000000020004" pitchFamily="2" charset="0"/>
              </a:rPr>
              <a:t>Fact:</a:t>
            </a:r>
            <a:r>
              <a:rPr lang="en-US" sz="1400" dirty="0">
                <a:latin typeface="Helvetica Neue" panose="02000503000000020004" pitchFamily="2" charset="0"/>
                <a:ea typeface="Helvetica Neue" panose="02000503000000020004" pitchFamily="2" charset="0"/>
                <a:cs typeface="Helvetica Neue" panose="02000503000000020004" pitchFamily="2" charset="0"/>
              </a:rPr>
              <a:t> Both emotion and cognitive theories of psychopathy have been all but falsified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13"/>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14"/>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hlinkClick r:id="rId15"/>
              </a:rPr>
              <a:t>link</a:t>
            </a:r>
            <a:r>
              <a:rPr lang="en-US" sz="1400" dirty="0">
                <a:latin typeface="Helvetica Neue" panose="02000503000000020004" pitchFamily="2" charset="0"/>
                <a:ea typeface="Helvetica Neue" panose="02000503000000020004" pitchFamily="2" charset="0"/>
                <a:cs typeface="Helvetica Neue" panose="02000503000000020004" pitchFamily="2" charset="0"/>
              </a:rPr>
              <a:t>).</a:t>
            </a:r>
          </a:p>
          <a:p>
            <a:pPr algn="l"/>
            <a:r>
              <a:rPr lang="en-US" sz="1400"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130888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E0D90-5785-81D5-2BF7-467B50A1B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8E39D-5FF8-BB8C-4F3D-BDA5D0B81AB5}"/>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24299B3F-5658-9ACD-5FDA-7F280C91D7DA}"/>
              </a:ext>
            </a:extLst>
          </p:cNvPr>
          <p:cNvSpPr>
            <a:spLocks noGrp="1"/>
          </p:cNvSpPr>
          <p:nvPr>
            <p:ph idx="1"/>
          </p:nvPr>
        </p:nvSpPr>
        <p:spPr>
          <a:xfrm>
            <a:off x="82550" y="1054718"/>
            <a:ext cx="12020274" cy="5803281"/>
          </a:xfrm>
        </p:spPr>
        <p:txBody>
          <a:bodyPr>
            <a:normAutofit/>
          </a:bodyPr>
          <a:lstStyle/>
          <a:p>
            <a:endParaRPr lang="en-US" dirty="0"/>
          </a:p>
          <a:p>
            <a:pPr algn="ctr"/>
            <a:r>
              <a:rPr lang="en-US" sz="3500" b="1" dirty="0"/>
              <a:t>How Peculiar..!!</a:t>
            </a:r>
          </a:p>
          <a:p>
            <a:pPr algn="ctr"/>
            <a:r>
              <a:rPr lang="en-CA" sz="1900" i="1" dirty="0"/>
              <a:t>Scientists usually follow the empirical evidence = science is supposed to “</a:t>
            </a:r>
            <a:r>
              <a:rPr lang="en-CA" sz="1900" i="1" dirty="0">
                <a:solidFill>
                  <a:srgbClr val="FF0000"/>
                </a:solidFill>
              </a:rPr>
              <a:t>self-correct</a:t>
            </a:r>
            <a:r>
              <a:rPr lang="en-CA" sz="1900" i="1" dirty="0"/>
              <a:t>”…</a:t>
            </a:r>
            <a:endParaRPr lang="en-CA" sz="3500" i="1"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In most scientific fields, </a:t>
            </a:r>
            <a:r>
              <a:rPr lang="en-CA" dirty="0">
                <a:solidFill>
                  <a:schemeClr val="bg1"/>
                </a:solidFill>
                <a:highlight>
                  <a:srgbClr val="61A2A7"/>
                </a:highlight>
              </a:rPr>
              <a:t>lack of empirical support leads to skepticism</a:t>
            </a:r>
            <a:r>
              <a:rPr lang="en-CA" dirty="0"/>
              <a:t>, revision, and eventual rejection of flawed ideas.</a:t>
            </a:r>
          </a:p>
          <a:p>
            <a:pPr marL="457200" indent="-457200">
              <a:buFont typeface="Arial" panose="020B0604020202020204" pitchFamily="34" charset="0"/>
              <a:buChar char="•"/>
            </a:pPr>
            <a:r>
              <a:rPr lang="en-CA" dirty="0"/>
              <a:t>Psychopathy research seems to be an </a:t>
            </a:r>
            <a:r>
              <a:rPr lang="en-CA" dirty="0">
                <a:solidFill>
                  <a:srgbClr val="FF0000"/>
                </a:solidFill>
              </a:rPr>
              <a:t>anomaly</a:t>
            </a:r>
            <a:r>
              <a:rPr lang="en-CA" dirty="0"/>
              <a:t>: There has never been robust evidence validating the major claims about psychopathy.</a:t>
            </a:r>
          </a:p>
          <a:p>
            <a:pPr marL="457200" indent="-457200">
              <a:buFont typeface="Arial" panose="020B0604020202020204" pitchFamily="34" charset="0"/>
              <a:buChar char="•"/>
            </a:pPr>
            <a:r>
              <a:rPr lang="en-CA" dirty="0"/>
              <a:t>Despite this, psychopathy </a:t>
            </a:r>
            <a:r>
              <a:rPr lang="en-CA" dirty="0">
                <a:solidFill>
                  <a:srgbClr val="FF0000"/>
                </a:solidFill>
              </a:rPr>
              <a:t>remains a “legitimate” idea</a:t>
            </a:r>
            <a:r>
              <a:rPr lang="en-CA" dirty="0"/>
              <a:t>, widely studied, published in top journals, and taught in university curricula.</a:t>
            </a:r>
          </a:p>
          <a:p>
            <a:pPr marL="457200" indent="-457200">
              <a:buFont typeface="Arial" panose="020B0604020202020204" pitchFamily="34" charset="0"/>
              <a:buChar char="•"/>
            </a:pPr>
            <a:r>
              <a:rPr lang="en-CA" dirty="0"/>
              <a:t>This persistence reflects a </a:t>
            </a:r>
            <a:r>
              <a:rPr lang="en-CA" dirty="0">
                <a:solidFill>
                  <a:srgbClr val="FF0000"/>
                </a:solidFill>
              </a:rPr>
              <a:t>disconnect</a:t>
            </a:r>
            <a:r>
              <a:rPr lang="en-CA" dirty="0"/>
              <a:t> between evidence and acceptance, challenging the notion that science “self-corrects”.</a:t>
            </a:r>
          </a:p>
        </p:txBody>
      </p:sp>
    </p:spTree>
    <p:extLst>
      <p:ext uri="{BB962C8B-B14F-4D97-AF65-F5344CB8AC3E}">
        <p14:creationId xmlns:p14="http://schemas.microsoft.com/office/powerpoint/2010/main" val="75912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23EB3-498B-73A0-940A-BF5073D8B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D1949-4F33-00EB-F718-2B5B302E763F}"/>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AC142148-74A8-B62C-8BD4-A7783371773D}"/>
              </a:ext>
            </a:extLst>
          </p:cNvPr>
          <p:cNvSpPr>
            <a:spLocks noGrp="1"/>
          </p:cNvSpPr>
          <p:nvPr>
            <p:ph idx="1"/>
          </p:nvPr>
        </p:nvSpPr>
        <p:spPr>
          <a:xfrm>
            <a:off x="82550" y="1054718"/>
            <a:ext cx="12020274" cy="5803281"/>
          </a:xfrm>
        </p:spPr>
        <p:txBody>
          <a:bodyPr>
            <a:normAutofit/>
          </a:bodyPr>
          <a:lstStyle/>
          <a:p>
            <a:endParaRPr lang="en-US" dirty="0"/>
          </a:p>
          <a:p>
            <a:pPr algn="ctr"/>
            <a:r>
              <a:rPr lang="en-US" sz="3500" b="1" dirty="0"/>
              <a:t>A Strange Failure to Prove the Obvious…?</a:t>
            </a:r>
          </a:p>
          <a:p>
            <a:pPr algn="ctr"/>
            <a:r>
              <a:rPr lang="en-CA" sz="1800" i="1" dirty="0"/>
              <a:t>Psychopathy is alleged to be an </a:t>
            </a:r>
            <a:r>
              <a:rPr lang="en-CA" sz="1800" i="1" dirty="0">
                <a:solidFill>
                  <a:srgbClr val="FF0000"/>
                </a:solidFill>
              </a:rPr>
              <a:t>extreme</a:t>
            </a:r>
            <a:r>
              <a:rPr lang="en-CA" sz="1800" i="1" dirty="0"/>
              <a:t> psychological construct/disorder…</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p:txBody>
      </p:sp>
      <p:sp>
        <p:nvSpPr>
          <p:cNvPr id="6" name="Content Placeholder 2">
            <a:extLst>
              <a:ext uri="{FF2B5EF4-FFF2-40B4-BE49-F238E27FC236}">
                <a16:creationId xmlns:a16="http://schemas.microsoft.com/office/drawing/2014/main" id="{455F9A4E-2DDA-6E2D-C98A-0C5B294C5394}"/>
              </a:ext>
            </a:extLst>
          </p:cNvPr>
          <p:cNvSpPr txBox="1">
            <a:spLocks/>
          </p:cNvSpPr>
          <p:nvPr/>
        </p:nvSpPr>
        <p:spPr>
          <a:xfrm>
            <a:off x="82550" y="1054719"/>
            <a:ext cx="12020274" cy="5666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26" name="Picture 2" descr="Needle In The Haystack Images – Browse 1,537 Stock Photos, Vectors, and  Video | Adobe Stock">
            <a:extLst>
              <a:ext uri="{FF2B5EF4-FFF2-40B4-BE49-F238E27FC236}">
                <a16:creationId xmlns:a16="http://schemas.microsoft.com/office/drawing/2014/main" id="{C7C612BD-76EF-1289-A6A3-ACC7A996E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94" y="2881598"/>
            <a:ext cx="4363064" cy="29087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3472B2-E657-D271-2340-F4578E40E11D}"/>
              </a:ext>
            </a:extLst>
          </p:cNvPr>
          <p:cNvSpPr txBox="1"/>
          <p:nvPr/>
        </p:nvSpPr>
        <p:spPr>
          <a:xfrm>
            <a:off x="5668051" y="3981941"/>
            <a:ext cx="869149" cy="707886"/>
          </a:xfrm>
          <a:prstGeom prst="rect">
            <a:avLst/>
          </a:prstGeom>
          <a:noFill/>
        </p:spPr>
        <p:txBody>
          <a:bodyPr wrap="none" rtlCol="0">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vs.</a:t>
            </a:r>
          </a:p>
        </p:txBody>
      </p:sp>
      <p:sp>
        <p:nvSpPr>
          <p:cNvPr id="7" name="TextBox 6">
            <a:extLst>
              <a:ext uri="{FF2B5EF4-FFF2-40B4-BE49-F238E27FC236}">
                <a16:creationId xmlns:a16="http://schemas.microsoft.com/office/drawing/2014/main" id="{CC8785D9-034A-2C39-113E-7F7C1AC8FC33}"/>
              </a:ext>
            </a:extLst>
          </p:cNvPr>
          <p:cNvSpPr txBox="1"/>
          <p:nvPr/>
        </p:nvSpPr>
        <p:spPr>
          <a:xfrm>
            <a:off x="973394" y="5858996"/>
            <a:ext cx="4363063" cy="707886"/>
          </a:xfrm>
          <a:prstGeom prst="rect">
            <a:avLst/>
          </a:prstGeom>
          <a:noFill/>
        </p:spPr>
        <p:txBody>
          <a:bodyPr wrap="square" rtlCol="0">
            <a:spAutoFit/>
          </a:bodyPr>
          <a:lstStyle/>
          <a:p>
            <a:pPr algn="ctr"/>
            <a:r>
              <a:rPr lang="en-US" sz="2000" dirty="0">
                <a:latin typeface="Helvetica Neue" panose="02000503000000020004" pitchFamily="2" charset="0"/>
                <a:ea typeface="Helvetica Neue" panose="02000503000000020004" pitchFamily="2" charset="0"/>
                <a:cs typeface="Helvetica Neue" panose="02000503000000020004" pitchFamily="2" charset="0"/>
              </a:rPr>
              <a:t>We are not searching for a “needle in a haystack”…</a:t>
            </a:r>
          </a:p>
        </p:txBody>
      </p:sp>
      <p:sp>
        <p:nvSpPr>
          <p:cNvPr id="8" name="TextBox 7">
            <a:extLst>
              <a:ext uri="{FF2B5EF4-FFF2-40B4-BE49-F238E27FC236}">
                <a16:creationId xmlns:a16="http://schemas.microsoft.com/office/drawing/2014/main" id="{DF9A43AE-8BA1-3062-C2FD-8A0FF445F73C}"/>
              </a:ext>
            </a:extLst>
          </p:cNvPr>
          <p:cNvSpPr txBox="1"/>
          <p:nvPr/>
        </p:nvSpPr>
        <p:spPr>
          <a:xfrm>
            <a:off x="6855543" y="5858996"/>
            <a:ext cx="4363063" cy="707886"/>
          </a:xfrm>
          <a:prstGeom prst="rect">
            <a:avLst/>
          </a:prstGeom>
          <a:noFill/>
        </p:spPr>
        <p:txBody>
          <a:bodyPr wrap="square" rtlCol="0">
            <a:spAutoFit/>
          </a:bodyPr>
          <a:lstStyle/>
          <a:p>
            <a:pPr algn="ctr"/>
            <a:r>
              <a:rPr lang="en-US" sz="2000" dirty="0">
                <a:latin typeface="Helvetica Neue" panose="02000503000000020004" pitchFamily="2" charset="0"/>
                <a:ea typeface="Helvetica Neue" panose="02000503000000020004" pitchFamily="2" charset="0"/>
                <a:cs typeface="Helvetica Neue" panose="02000503000000020004" pitchFamily="2" charset="0"/>
              </a:rPr>
              <a:t>…psychopathic persons allegedly stick out like a “sore thumb”.</a:t>
            </a:r>
          </a:p>
        </p:txBody>
      </p:sp>
      <p:pic>
        <p:nvPicPr>
          <p:cNvPr id="1032" name="Picture 8" descr="My colorful clothes stuck out like a sore thumb.&quot; I did not understand the  comparison between colorful clothes and sore thumbs. Does anyone explain? |  HiNative">
            <a:extLst>
              <a:ext uri="{FF2B5EF4-FFF2-40B4-BE49-F238E27FC236}">
                <a16:creationId xmlns:a16="http://schemas.microsoft.com/office/drawing/2014/main" id="{46F2A5AE-CF08-7889-8702-86AD38962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793" y="2840131"/>
            <a:ext cx="4490065" cy="29915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0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F6014-6488-AEC2-463B-5759E8B28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B6FDF-E0E2-654D-5E7D-22C943CB4694}"/>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9F062404-A79B-6A0E-71C0-6030FF57C14F}"/>
              </a:ext>
            </a:extLst>
          </p:cNvPr>
          <p:cNvSpPr>
            <a:spLocks noGrp="1"/>
          </p:cNvSpPr>
          <p:nvPr>
            <p:ph idx="1"/>
          </p:nvPr>
        </p:nvSpPr>
        <p:spPr>
          <a:xfrm>
            <a:off x="82550" y="1054718"/>
            <a:ext cx="12020274" cy="5803281"/>
          </a:xfrm>
        </p:spPr>
        <p:txBody>
          <a:bodyPr>
            <a:normAutofit/>
          </a:bodyPr>
          <a:lstStyle/>
          <a:p>
            <a:endParaRPr lang="en-US" dirty="0"/>
          </a:p>
          <a:p>
            <a:pPr algn="ctr"/>
            <a:r>
              <a:rPr lang="en-US" sz="3500" b="1" dirty="0"/>
              <a:t>A Strange Failure to Prove the Obvious…?</a:t>
            </a:r>
          </a:p>
          <a:p>
            <a:pPr algn="ctr"/>
            <a:r>
              <a:rPr lang="en-CA" sz="1800" i="1" dirty="0"/>
              <a:t>Psychopathy is alleged to be an </a:t>
            </a:r>
            <a:r>
              <a:rPr lang="en-CA" sz="1800" i="1" dirty="0">
                <a:solidFill>
                  <a:srgbClr val="FF0000"/>
                </a:solidFill>
              </a:rPr>
              <a:t>extreme</a:t>
            </a:r>
            <a:r>
              <a:rPr lang="en-CA" sz="1800" i="1" dirty="0"/>
              <a:t> psychological construct/disorder…</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p:txBody>
      </p:sp>
      <p:pic>
        <p:nvPicPr>
          <p:cNvPr id="4" name="Picture 2" descr="The Mask of Sanity: An Attempt to Clarify Some Issues about the So-Called  Psychopathic: Cleckley, Hervey: 9781614277828: Books - Amazon.ca">
            <a:extLst>
              <a:ext uri="{FF2B5EF4-FFF2-40B4-BE49-F238E27FC236}">
                <a16:creationId xmlns:a16="http://schemas.microsoft.com/office/drawing/2014/main" id="{BAACA53B-2B68-5AE1-C0C3-DFFF40C6D34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176" y="2711984"/>
            <a:ext cx="2400658" cy="3600986"/>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5175BB-9EE6-712A-92D2-60138DBAEF4B}"/>
              </a:ext>
            </a:extLst>
          </p:cNvPr>
          <p:cNvSpPr txBox="1"/>
          <p:nvPr/>
        </p:nvSpPr>
        <p:spPr>
          <a:xfrm>
            <a:off x="2633246" y="2711984"/>
            <a:ext cx="9469578" cy="3600986"/>
          </a:xfrm>
          <a:prstGeom prst="rect">
            <a:avLst/>
          </a:prstGeom>
          <a:noFill/>
          <a:ln>
            <a:solidFill>
              <a:schemeClr val="tx2"/>
            </a:solidFill>
          </a:ln>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“[The psychopath] is unfamiliar with the primary facts or data of what might be called personal </a:t>
            </a:r>
            <a:r>
              <a:rPr lang="en-US" b="1" dirty="0">
                <a:solidFill>
                  <a:schemeClr val="bg1"/>
                </a:solidFill>
                <a:highlight>
                  <a:srgbClr val="61A2A7"/>
                </a:highlight>
                <a:latin typeface="Helvetica Neue" panose="02000503000000020004" pitchFamily="2" charset="0"/>
                <a:ea typeface="Helvetica Neue" panose="02000503000000020004" pitchFamily="2" charset="0"/>
                <a:cs typeface="Helvetica Neue" panose="02000503000000020004" pitchFamily="2" charset="0"/>
              </a:rPr>
              <a:t>values</a:t>
            </a:r>
            <a:r>
              <a:rPr lang="en-US" dirty="0">
                <a:latin typeface="Helvetica Neue" panose="02000503000000020004" pitchFamily="2" charset="0"/>
                <a:ea typeface="Helvetica Neue" panose="02000503000000020004" pitchFamily="2" charset="0"/>
                <a:cs typeface="Helvetica Neue" panose="02000503000000020004" pitchFamily="2" charset="0"/>
              </a:rPr>
              <a:t> and is </a:t>
            </a:r>
            <a:r>
              <a:rPr lang="en-US" b="1" dirty="0">
                <a:solidFill>
                  <a:schemeClr val="bg1"/>
                </a:solidFill>
                <a:highlight>
                  <a:srgbClr val="61A2A7"/>
                </a:highlight>
                <a:latin typeface="Helvetica Neue" panose="02000503000000020004" pitchFamily="2" charset="0"/>
                <a:ea typeface="Helvetica Neue" panose="02000503000000020004" pitchFamily="2" charset="0"/>
                <a:cs typeface="Helvetica Neue" panose="02000503000000020004" pitchFamily="2" charset="0"/>
              </a:rPr>
              <a:t>altogether incapable of understanding such matters</a:t>
            </a:r>
            <a:r>
              <a:rPr lang="en-US" dirty="0">
                <a:latin typeface="Helvetica Neue" panose="02000503000000020004" pitchFamily="2" charset="0"/>
                <a:ea typeface="Helvetica Neue" panose="02000503000000020004" pitchFamily="2" charset="0"/>
                <a:cs typeface="Helvetica Neue" panose="02000503000000020004" pitchFamily="2" charset="0"/>
              </a:rPr>
              <a:t>. It is impossible for him to take even a slight interest in the tragedy or joy or the striving of humanity as presented in serious literature or art. He is also indifferent to all these matters in life itself. Beauty and ugliness, except in a very superficial sense, goodness, evil, love, horror, and humor have no actual meaning, no power to move him. He is, furthermore, lacking in the ability to see that others are moved. </a:t>
            </a:r>
            <a:r>
              <a:rPr lang="en-US" sz="2000" b="1" dirty="0">
                <a:solidFill>
                  <a:schemeClr val="bg1"/>
                </a:solidFill>
                <a:highlight>
                  <a:srgbClr val="61A2A7"/>
                </a:highlight>
                <a:latin typeface="Helvetica Neue" panose="02000503000000020004" pitchFamily="2" charset="0"/>
                <a:ea typeface="Helvetica Neue" panose="02000503000000020004" pitchFamily="2" charset="0"/>
                <a:cs typeface="Helvetica Neue" panose="02000503000000020004" pitchFamily="2" charset="0"/>
              </a:rPr>
              <a:t>It is as though he were colorblind, despite his sharp intelligence, to this aspect of human existence. It cannot be explained to him because there is nothing in his orbit of awareness that can bridge the gap with comparison. He can repeat the words and say glibly that he understands, and there is no way for him to realize that he does not understand.”</a:t>
            </a:r>
            <a:endParaRPr lang="en-US" dirty="0">
              <a:highlight>
                <a:srgbClr val="61A2A7"/>
              </a:highligh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6694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B2F3-0708-B5E6-36F0-1020B0812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44A83-E414-417C-699E-AFF77AFCA8BB}"/>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98EDD982-02E2-E907-0DD5-E0B32399B8A0}"/>
              </a:ext>
            </a:extLst>
          </p:cNvPr>
          <p:cNvSpPr>
            <a:spLocks noGrp="1"/>
          </p:cNvSpPr>
          <p:nvPr>
            <p:ph idx="1"/>
          </p:nvPr>
        </p:nvSpPr>
        <p:spPr>
          <a:xfrm>
            <a:off x="82550" y="1054718"/>
            <a:ext cx="12020274" cy="5803281"/>
          </a:xfrm>
        </p:spPr>
        <p:txBody>
          <a:bodyPr>
            <a:normAutofit/>
          </a:bodyPr>
          <a:lstStyle/>
          <a:p>
            <a:endParaRPr lang="en-US" dirty="0"/>
          </a:p>
          <a:p>
            <a:pPr algn="ctr"/>
            <a:r>
              <a:rPr lang="en-US" sz="3500" b="1" dirty="0"/>
              <a:t>A Strange Failure to Prove the Obvious…?</a:t>
            </a:r>
          </a:p>
          <a:p>
            <a:pPr algn="ctr"/>
            <a:r>
              <a:rPr lang="en-CA" sz="1800" i="1" dirty="0"/>
              <a:t>Psychopathy is alleged to be an </a:t>
            </a:r>
            <a:r>
              <a:rPr lang="en-CA" sz="1800" i="1" dirty="0">
                <a:solidFill>
                  <a:srgbClr val="FF0000"/>
                </a:solidFill>
              </a:rPr>
              <a:t>extreme</a:t>
            </a:r>
            <a:r>
              <a:rPr lang="en-CA" sz="1800" i="1" dirty="0"/>
              <a:t> psychological construct/disorder…</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p:txBody>
      </p:sp>
      <p:sp>
        <p:nvSpPr>
          <p:cNvPr id="6" name="Content Placeholder 2">
            <a:extLst>
              <a:ext uri="{FF2B5EF4-FFF2-40B4-BE49-F238E27FC236}">
                <a16:creationId xmlns:a16="http://schemas.microsoft.com/office/drawing/2014/main" id="{885C676D-A459-E642-0F0C-08A9E3350480}"/>
              </a:ext>
            </a:extLst>
          </p:cNvPr>
          <p:cNvSpPr txBox="1">
            <a:spLocks/>
          </p:cNvSpPr>
          <p:nvPr/>
        </p:nvSpPr>
        <p:spPr>
          <a:xfrm>
            <a:off x="82550" y="1054719"/>
            <a:ext cx="12020274" cy="5666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algn="ctr"/>
            <a:r>
              <a:rPr lang="en-US" sz="3200" b="1"/>
              <a:t> </a:t>
            </a:r>
            <a:endParaRPr lang="en-US" sz="3200" b="1" dirty="0"/>
          </a:p>
        </p:txBody>
      </p:sp>
      <p:sp>
        <p:nvSpPr>
          <p:cNvPr id="7" name="TextBox 6">
            <a:extLst>
              <a:ext uri="{FF2B5EF4-FFF2-40B4-BE49-F238E27FC236}">
                <a16:creationId xmlns:a16="http://schemas.microsoft.com/office/drawing/2014/main" id="{736B9F12-DD40-6BA5-03C7-3A81A8DC5DD0}"/>
              </a:ext>
            </a:extLst>
          </p:cNvPr>
          <p:cNvSpPr txBox="1"/>
          <p:nvPr/>
        </p:nvSpPr>
        <p:spPr>
          <a:xfrm>
            <a:off x="374098" y="2636034"/>
            <a:ext cx="8937050" cy="3416320"/>
          </a:xfrm>
          <a:prstGeom prst="rect">
            <a:avLst/>
          </a:prstGeom>
          <a:noFill/>
          <a:ln>
            <a:solidFill>
              <a:schemeClr val="tx1"/>
            </a:solidFill>
          </a:ln>
        </p:spPr>
        <p:txBody>
          <a:bodyPr wrap="square" rtlCol="0">
            <a:spAutoFit/>
          </a:bodyPr>
          <a:lstStyle/>
          <a:p>
            <a:pPr algn="ctr"/>
            <a:endParaRPr lang="en-US" sz="1600" dirty="0">
              <a:latin typeface="Helvetica" pitchFamily="2" charset="0"/>
              <a:ea typeface="Garamond" charset="0"/>
              <a:cs typeface="Garamond" charset="0"/>
            </a:endParaRPr>
          </a:p>
          <a:p>
            <a:pPr algn="ctr"/>
            <a:r>
              <a:rPr lang="en-US" dirty="0">
                <a:latin typeface="Helvetica" pitchFamily="2" charset="0"/>
                <a:ea typeface="Garamond" charset="0"/>
                <a:cs typeface="Garamond" charset="0"/>
              </a:rPr>
              <a:t>“A simple analogy here will help. </a:t>
            </a:r>
            <a:r>
              <a:rPr lang="en-US" dirty="0">
                <a:solidFill>
                  <a:srgbClr val="FF0000"/>
                </a:solidFill>
                <a:latin typeface="Helvetica" pitchFamily="2" charset="0"/>
                <a:ea typeface="Garamond" charset="0"/>
                <a:cs typeface="Garamond" charset="0"/>
              </a:rPr>
              <a:t>The psychopath is like a color-blind person who sees the world in shades of gray but who has learned how to function in a colored world</a:t>
            </a:r>
            <a:r>
              <a:rPr lang="en-US" dirty="0">
                <a:latin typeface="Helvetica" pitchFamily="2" charset="0"/>
                <a:ea typeface="Garamond" charset="0"/>
                <a:cs typeface="Garamond" charset="0"/>
              </a:rPr>
              <a:t>. He has learned that the light signal for "stop" is at the top of the traffic signal . When the color-blind person tells you he stopped at the red light, he really means he stopped at the top light. He has difficulty in discussing the color of things but may have learned all sorts of ways to compensate for this problem, and in some cases even those who know him well may not know that he cannot see colors. </a:t>
            </a:r>
            <a:r>
              <a:rPr lang="en-US" dirty="0">
                <a:solidFill>
                  <a:srgbClr val="FF0000"/>
                </a:solidFill>
                <a:latin typeface="Helvetica" pitchFamily="2" charset="0"/>
                <a:ea typeface="Garamond" charset="0"/>
                <a:cs typeface="Garamond" charset="0"/>
              </a:rPr>
              <a:t>Like the color-blind person, the psychopath lacks an important element of experience-in this case, emotional experience</a:t>
            </a:r>
            <a:r>
              <a:rPr lang="en-US" dirty="0">
                <a:latin typeface="Helvetica" pitchFamily="2" charset="0"/>
                <a:ea typeface="Garamond" charset="0"/>
                <a:cs typeface="Garamond" charset="0"/>
              </a:rPr>
              <a:t> but may have learned the words that others use to describe or mimic experiences that he cannot really understand.” </a:t>
            </a:r>
            <a:endParaRPr lang="en-US" sz="2800" dirty="0">
              <a:latin typeface="Helvetica" pitchFamily="2" charset="0"/>
              <a:ea typeface="Garamond" charset="0"/>
              <a:cs typeface="Garamond" charset="0"/>
            </a:endParaRPr>
          </a:p>
          <a:p>
            <a:pPr algn="ctr"/>
            <a:r>
              <a:rPr lang="en-US" sz="2000" dirty="0">
                <a:latin typeface="Helvetica" pitchFamily="2" charset="0"/>
                <a:ea typeface="Garamond" charset="0"/>
                <a:cs typeface="Garamond" charset="0"/>
                <a:hlinkClick r:id="rId3"/>
              </a:rPr>
              <a:t>Quote from </a:t>
            </a:r>
            <a:r>
              <a:rPr lang="en-US" sz="2000" i="1" dirty="0">
                <a:latin typeface="Helvetica" pitchFamily="2" charset="0"/>
                <a:ea typeface="Garamond" charset="0"/>
                <a:cs typeface="Garamond" charset="0"/>
                <a:hlinkClick r:id="rId3"/>
              </a:rPr>
              <a:t>Without Conscience </a:t>
            </a:r>
            <a:r>
              <a:rPr lang="en-US" sz="2000" dirty="0">
                <a:latin typeface="Helvetica" pitchFamily="2" charset="0"/>
                <a:ea typeface="Garamond" charset="0"/>
                <a:cs typeface="Garamond" charset="0"/>
                <a:hlinkClick r:id="rId3"/>
              </a:rPr>
              <a:t>(1993)</a:t>
            </a:r>
            <a:endParaRPr lang="en-US" sz="2000" dirty="0">
              <a:latin typeface="Helvetica" pitchFamily="2" charset="0"/>
              <a:ea typeface="Garamond" charset="0"/>
              <a:cs typeface="Garamond" charset="0"/>
            </a:endParaRPr>
          </a:p>
        </p:txBody>
      </p:sp>
      <p:pic>
        <p:nvPicPr>
          <p:cNvPr id="8" name="Picture 7">
            <a:extLst>
              <a:ext uri="{FF2B5EF4-FFF2-40B4-BE49-F238E27FC236}">
                <a16:creationId xmlns:a16="http://schemas.microsoft.com/office/drawing/2014/main" id="{69EF1731-6B4A-EDC9-1726-187AE6590DCA}"/>
              </a:ext>
            </a:extLst>
          </p:cNvPr>
          <p:cNvPicPr>
            <a:picLocks noChangeAspect="1"/>
          </p:cNvPicPr>
          <p:nvPr/>
        </p:nvPicPr>
        <p:blipFill>
          <a:blip r:embed="rId4"/>
          <a:stretch>
            <a:fillRect/>
          </a:stretch>
        </p:blipFill>
        <p:spPr>
          <a:xfrm>
            <a:off x="9496218" y="2636034"/>
            <a:ext cx="2384924" cy="369331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188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0ED0-ABA2-485C-05D6-4039D1401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E8FDE-BD53-2A3B-259A-6040812EF8C7}"/>
              </a:ext>
            </a:extLst>
          </p:cNvPr>
          <p:cNvSpPr>
            <a:spLocks noGrp="1"/>
          </p:cNvSpPr>
          <p:nvPr>
            <p:ph type="title"/>
          </p:nvPr>
        </p:nvSpPr>
        <p:spPr/>
        <p:txBody>
          <a:bodyPr/>
          <a:lstStyle/>
          <a:p>
            <a:r>
              <a:rPr lang="en-US" dirty="0"/>
              <a:t>Psychopathy: An Oddly Elusive Construct</a:t>
            </a:r>
          </a:p>
        </p:txBody>
      </p:sp>
      <p:sp>
        <p:nvSpPr>
          <p:cNvPr id="3" name="Content Placeholder 2">
            <a:extLst>
              <a:ext uri="{FF2B5EF4-FFF2-40B4-BE49-F238E27FC236}">
                <a16:creationId xmlns:a16="http://schemas.microsoft.com/office/drawing/2014/main" id="{087A948D-E975-8EDA-41F9-A92516FB9BBC}"/>
              </a:ext>
            </a:extLst>
          </p:cNvPr>
          <p:cNvSpPr>
            <a:spLocks noGrp="1"/>
          </p:cNvSpPr>
          <p:nvPr>
            <p:ph idx="1"/>
          </p:nvPr>
        </p:nvSpPr>
        <p:spPr>
          <a:xfrm>
            <a:off x="82550" y="1054718"/>
            <a:ext cx="12020274" cy="5803281"/>
          </a:xfrm>
        </p:spPr>
        <p:txBody>
          <a:bodyPr>
            <a:normAutofit/>
          </a:bodyPr>
          <a:lstStyle/>
          <a:p>
            <a:endParaRPr lang="en-US" dirty="0"/>
          </a:p>
          <a:p>
            <a:pPr algn="ctr"/>
            <a:r>
              <a:rPr lang="en-US" sz="3500" b="1" dirty="0"/>
              <a:t>A Strange Failure to Prove the Obvious…?</a:t>
            </a:r>
          </a:p>
          <a:p>
            <a:pPr algn="ctr"/>
            <a:r>
              <a:rPr lang="en-CA" sz="1800" i="1" dirty="0"/>
              <a:t>Psychopathy is alleged to be an </a:t>
            </a:r>
            <a:r>
              <a:rPr lang="en-CA" sz="1800" i="1" dirty="0">
                <a:solidFill>
                  <a:srgbClr val="FF0000"/>
                </a:solidFill>
              </a:rPr>
              <a:t>extreme</a:t>
            </a:r>
            <a:r>
              <a:rPr lang="en-CA" sz="1800" i="1" dirty="0"/>
              <a:t> psychological construct/disorder…</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p:txBody>
      </p:sp>
      <p:sp>
        <p:nvSpPr>
          <p:cNvPr id="6" name="Content Placeholder 2">
            <a:extLst>
              <a:ext uri="{FF2B5EF4-FFF2-40B4-BE49-F238E27FC236}">
                <a16:creationId xmlns:a16="http://schemas.microsoft.com/office/drawing/2014/main" id="{B5404884-4E0C-DB36-AEE0-D4C593C21FEE}"/>
              </a:ext>
            </a:extLst>
          </p:cNvPr>
          <p:cNvSpPr txBox="1">
            <a:spLocks/>
          </p:cNvSpPr>
          <p:nvPr/>
        </p:nvSpPr>
        <p:spPr>
          <a:xfrm>
            <a:off x="82550" y="1054719"/>
            <a:ext cx="12020274" cy="5666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algn="ctr"/>
            <a:r>
              <a:rPr lang="en-US" sz="3200" b="1"/>
              <a:t> </a:t>
            </a:r>
            <a:endParaRPr lang="en-US" sz="3200" b="1" dirty="0"/>
          </a:p>
        </p:txBody>
      </p:sp>
      <p:pic>
        <p:nvPicPr>
          <p:cNvPr id="5" name="Picture 4" descr="A person in a suit&#10;&#10;AI-generated content may be incorrect.">
            <a:extLst>
              <a:ext uri="{FF2B5EF4-FFF2-40B4-BE49-F238E27FC236}">
                <a16:creationId xmlns:a16="http://schemas.microsoft.com/office/drawing/2014/main" id="{21810DC9-A35A-A545-D606-B463CEA08806}"/>
              </a:ext>
            </a:extLst>
          </p:cNvPr>
          <p:cNvPicPr>
            <a:picLocks noChangeAspect="1"/>
          </p:cNvPicPr>
          <p:nvPr/>
        </p:nvPicPr>
        <p:blipFill>
          <a:blip r:embed="rId3"/>
          <a:stretch>
            <a:fillRect/>
          </a:stretch>
        </p:blipFill>
        <p:spPr>
          <a:xfrm>
            <a:off x="509479" y="2640619"/>
            <a:ext cx="3785652" cy="3785652"/>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BC332D1-2C37-6E96-A29D-FC96BBE283DC}"/>
              </a:ext>
            </a:extLst>
          </p:cNvPr>
          <p:cNvSpPr txBox="1"/>
          <p:nvPr/>
        </p:nvSpPr>
        <p:spPr>
          <a:xfrm>
            <a:off x="4421404" y="2640619"/>
            <a:ext cx="7416634" cy="3785652"/>
          </a:xfrm>
          <a:prstGeom prst="rect">
            <a:avLst/>
          </a:prstGeom>
          <a:noFill/>
          <a:ln>
            <a:solidFill>
              <a:schemeClr val="tx1"/>
            </a:solidFill>
          </a:ln>
        </p:spPr>
        <p:txBody>
          <a:bodyPr wrap="square" rtlCol="0">
            <a:spAutoFit/>
          </a:bodyPr>
          <a:lstStyle/>
          <a:p>
            <a:pPr algn="ctr"/>
            <a:r>
              <a:rPr lang="en-US" sz="2000" dirty="0">
                <a:latin typeface="Helvetica" pitchFamily="2" charset="0"/>
                <a:ea typeface="Garamond" charset="0"/>
                <a:cs typeface="Garamond" charset="0"/>
              </a:rPr>
              <a:t>“There’s </a:t>
            </a:r>
            <a:r>
              <a:rPr lang="en-US" sz="2000" dirty="0">
                <a:solidFill>
                  <a:srgbClr val="FF0000"/>
                </a:solidFill>
                <a:latin typeface="Helvetica" pitchFamily="2" charset="0"/>
                <a:ea typeface="Garamond" charset="0"/>
                <a:cs typeface="Garamond" charset="0"/>
              </a:rPr>
              <a:t>still a lot of opposition</a:t>
            </a:r>
            <a:r>
              <a:rPr lang="en-US" sz="2000" dirty="0">
                <a:latin typeface="Helvetica" pitchFamily="2" charset="0"/>
                <a:ea typeface="Garamond" charset="0"/>
                <a:cs typeface="Garamond" charset="0"/>
              </a:rPr>
              <a:t> – some criminologists, sociologists, and psychologists don't like psychopathy at all… I can spend the entire day going through the literature – it’s overwhelming, and </a:t>
            </a:r>
            <a:r>
              <a:rPr lang="en-US" sz="2000" dirty="0">
                <a:solidFill>
                  <a:schemeClr val="bg1"/>
                </a:solidFill>
                <a:highlight>
                  <a:srgbClr val="61A2A7"/>
                </a:highlight>
                <a:latin typeface="Helvetica" pitchFamily="2" charset="0"/>
                <a:ea typeface="Garamond" charset="0"/>
                <a:cs typeface="Garamond" charset="0"/>
              </a:rPr>
              <a:t>unless you’re semi-brain-dead you're stunned by it</a:t>
            </a:r>
            <a:r>
              <a:rPr lang="en-US" sz="2000" dirty="0">
                <a:latin typeface="Helvetica" pitchFamily="2" charset="0"/>
                <a:ea typeface="Garamond" charset="0"/>
                <a:cs typeface="Garamond" charset="0"/>
              </a:rPr>
              <a:t> – but a lot of people come out of there and say, ‘So what? Psychopathy is a mythological construct.’ </a:t>
            </a:r>
            <a:r>
              <a:rPr lang="en-US" sz="2000" dirty="0">
                <a:solidFill>
                  <a:srgbClr val="FF0000"/>
                </a:solidFill>
                <a:latin typeface="Helvetica" pitchFamily="2" charset="0"/>
                <a:ea typeface="Garamond" charset="0"/>
                <a:cs typeface="Garamond" charset="0"/>
              </a:rPr>
              <a:t>They have political and social agendas</a:t>
            </a:r>
            <a:r>
              <a:rPr lang="en-US" sz="2000" dirty="0">
                <a:latin typeface="Helvetica" pitchFamily="2" charset="0"/>
                <a:ea typeface="Garamond" charset="0"/>
                <a:cs typeface="Garamond" charset="0"/>
              </a:rPr>
              <a:t>: ‘People are inherently good,’ they say. ‘Just give them a hug, a puppy dog, and a musical instrument and they’re all going to be okay.” </a:t>
            </a:r>
          </a:p>
          <a:p>
            <a:pPr algn="ctr"/>
            <a:endParaRPr lang="en-US" sz="2400" dirty="0">
              <a:latin typeface="Helvetica" pitchFamily="2" charset="0"/>
              <a:ea typeface="Garamond" charset="0"/>
              <a:cs typeface="Garamond" charset="0"/>
            </a:endParaRPr>
          </a:p>
          <a:p>
            <a:pPr algn="ctr"/>
            <a:r>
              <a:rPr lang="en-US" dirty="0">
                <a:latin typeface="Helvetica" pitchFamily="2" charset="0"/>
                <a:ea typeface="Garamond" charset="0"/>
                <a:cs typeface="Garamond" charset="0"/>
              </a:rPr>
              <a:t>Interview with Robert Hare in 2001 </a:t>
            </a:r>
          </a:p>
          <a:p>
            <a:pPr algn="ctr"/>
            <a:r>
              <a:rPr lang="en-US" dirty="0">
                <a:latin typeface="Helvetica" pitchFamily="2" charset="0"/>
                <a:ea typeface="Garamond" charset="0"/>
                <a:cs typeface="Garamond" charset="0"/>
              </a:rPr>
              <a:t>(by </a:t>
            </a:r>
            <a:r>
              <a:rPr lang="en-US" dirty="0">
                <a:latin typeface="Helvetica" pitchFamily="2" charset="0"/>
                <a:ea typeface="Garamond" charset="0"/>
                <a:cs typeface="Garamond" charset="0"/>
                <a:hlinkClick r:id="rId4"/>
              </a:rPr>
              <a:t>R. Hercz</a:t>
            </a:r>
            <a:r>
              <a:rPr lang="en-US" dirty="0">
                <a:latin typeface="Helvetica" pitchFamily="2" charset="0"/>
                <a:ea typeface="Garamond" charset="0"/>
                <a:cs typeface="Garamond" charset="0"/>
              </a:rPr>
              <a:t>, </a:t>
            </a:r>
            <a:r>
              <a:rPr lang="en-US" i="1" dirty="0">
                <a:latin typeface="Helvetica" pitchFamily="2" charset="0"/>
                <a:ea typeface="Garamond" charset="0"/>
                <a:cs typeface="Garamond" charset="0"/>
              </a:rPr>
              <a:t>Psychopaths Among Us</a:t>
            </a:r>
            <a:r>
              <a:rPr lang="en-US" dirty="0">
                <a:latin typeface="Helvetica" pitchFamily="2" charset="0"/>
                <a:ea typeface="Garamond" charset="0"/>
                <a:cs typeface="Garamond" charset="0"/>
              </a:rPr>
              <a:t>)</a:t>
            </a:r>
          </a:p>
        </p:txBody>
      </p:sp>
    </p:spTree>
    <p:extLst>
      <p:ext uri="{BB962C8B-B14F-4D97-AF65-F5344CB8AC3E}">
        <p14:creationId xmlns:p14="http://schemas.microsoft.com/office/powerpoint/2010/main" val="130974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52A5D47-5041-C31F-9B55-0975F88EA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EB03F-FAB8-BFCB-4B29-9ED8D1D84C67}"/>
              </a:ext>
            </a:extLst>
          </p:cNvPr>
          <p:cNvSpPr>
            <a:spLocks noGrp="1"/>
          </p:cNvSpPr>
          <p:nvPr>
            <p:ph type="title"/>
          </p:nvPr>
        </p:nvSpPr>
        <p:spPr>
          <a:xfrm>
            <a:off x="2320413" y="2489226"/>
            <a:ext cx="7452852" cy="1707484"/>
          </a:xfrm>
        </p:spPr>
        <p:txBody>
          <a:bodyPr/>
          <a:lstStyle/>
          <a:p>
            <a:pPr algn="ctr"/>
            <a:r>
              <a:rPr lang="en-US" sz="4800" dirty="0">
                <a:solidFill>
                  <a:schemeClr val="bg1"/>
                </a:solidFill>
              </a:rPr>
              <a:t>Assignment #2</a:t>
            </a:r>
            <a:br>
              <a:rPr lang="en-US" sz="4800" dirty="0">
                <a:solidFill>
                  <a:schemeClr val="bg1"/>
                </a:solidFill>
              </a:rPr>
            </a:br>
            <a:r>
              <a:rPr lang="en-US" sz="4800" dirty="0">
                <a:solidFill>
                  <a:schemeClr val="bg1"/>
                </a:solidFill>
              </a:rPr>
              <a:t>Critical Analysis of Science Documentary </a:t>
            </a:r>
          </a:p>
        </p:txBody>
      </p:sp>
      <p:sp>
        <p:nvSpPr>
          <p:cNvPr id="7" name="Rectangle 6">
            <a:extLst>
              <a:ext uri="{FF2B5EF4-FFF2-40B4-BE49-F238E27FC236}">
                <a16:creationId xmlns:a16="http://schemas.microsoft.com/office/drawing/2014/main" id="{F4326AB2-DF41-DBEB-479F-02DEFB71DD69}"/>
              </a:ext>
            </a:extLst>
          </p:cNvPr>
          <p:cNvSpPr/>
          <p:nvPr/>
        </p:nvSpPr>
        <p:spPr>
          <a:xfrm>
            <a:off x="2320413" y="1759974"/>
            <a:ext cx="7452852" cy="344129"/>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C10214-774A-8E89-C55A-B6E56704D83B}"/>
              </a:ext>
            </a:extLst>
          </p:cNvPr>
          <p:cNvSpPr/>
          <p:nvPr/>
        </p:nvSpPr>
        <p:spPr>
          <a:xfrm>
            <a:off x="2320413" y="4581833"/>
            <a:ext cx="7452852" cy="344129"/>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54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A42E51-8AD0-4DD3-1120-2980E6F61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695D3-8E66-CECA-686A-C6618290E5F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B88B264-B890-FFA0-69A6-A01A2AD8ABCD}"/>
              </a:ext>
            </a:extLst>
          </p:cNvPr>
          <p:cNvSpPr>
            <a:spLocks noGrp="1"/>
          </p:cNvSpPr>
          <p:nvPr>
            <p:ph idx="1"/>
          </p:nvPr>
        </p:nvSpPr>
        <p:spPr>
          <a:xfrm>
            <a:off x="82550" y="1054718"/>
            <a:ext cx="12020274" cy="5803281"/>
          </a:xfrm>
        </p:spPr>
        <p:txBody>
          <a:bodyPr>
            <a:normAutofit/>
          </a:bodyPr>
          <a:lstStyle/>
          <a:p>
            <a:endParaRPr lang="en-US" dirty="0"/>
          </a:p>
          <a:p>
            <a:pPr algn="ctr"/>
            <a:r>
              <a:rPr lang="en-CA" sz="3500" b="1" dirty="0"/>
              <a:t> </a:t>
            </a:r>
            <a:endParaRPr lang="en-CA" sz="1800" i="1"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p:txBody>
      </p:sp>
      <p:sp>
        <p:nvSpPr>
          <p:cNvPr id="6" name="Content Placeholder 2">
            <a:extLst>
              <a:ext uri="{FF2B5EF4-FFF2-40B4-BE49-F238E27FC236}">
                <a16:creationId xmlns:a16="http://schemas.microsoft.com/office/drawing/2014/main" id="{8AC11665-C08C-3601-3CE2-33CB1E3E748B}"/>
              </a:ext>
            </a:extLst>
          </p:cNvPr>
          <p:cNvSpPr txBox="1">
            <a:spLocks/>
          </p:cNvSpPr>
          <p:nvPr/>
        </p:nvSpPr>
        <p:spPr>
          <a:xfrm>
            <a:off x="82550" y="1054719"/>
            <a:ext cx="12020274" cy="5666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algn="ctr"/>
            <a:r>
              <a:rPr lang="en-US" sz="3200" b="1" dirty="0"/>
              <a:t> </a:t>
            </a:r>
          </a:p>
        </p:txBody>
      </p:sp>
      <p:pic>
        <p:nvPicPr>
          <p:cNvPr id="6146" name="Picture 2" descr="Origins of the 'Ostrich Effect' | University of Chicago News">
            <a:extLst>
              <a:ext uri="{FF2B5EF4-FFF2-40B4-BE49-F238E27FC236}">
                <a16:creationId xmlns:a16="http://schemas.microsoft.com/office/drawing/2014/main" id="{F79E3D27-88DE-5C32-4315-928FBC2A2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4AF8EB-1D79-1068-F9BB-B8A0BB0075D6}"/>
              </a:ext>
            </a:extLst>
          </p:cNvPr>
          <p:cNvSpPr txBox="1"/>
          <p:nvPr/>
        </p:nvSpPr>
        <p:spPr>
          <a:xfrm>
            <a:off x="239486" y="431729"/>
            <a:ext cx="6912428" cy="4401205"/>
          </a:xfrm>
          <a:prstGeom prst="rect">
            <a:avLst/>
          </a:prstGeom>
          <a:solidFill>
            <a:schemeClr val="bg1">
              <a:alpha val="70000"/>
            </a:schemeClr>
          </a:solid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“[Because of self-correction] Scientific fields therefore rarely find themselves in a situation where there is a fundamental disconnect between its central ideas and the available evidence. Because it is exactly these types of unsupported ideas that scientific work is supposed prevent us from endorsing.”</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latin typeface="Helvetica Neue" panose="02000503000000020004" pitchFamily="2" charset="0"/>
                <a:ea typeface="Helvetica Neue" panose="02000503000000020004" pitchFamily="2" charset="0"/>
                <a:cs typeface="Helvetica Neue" panose="02000503000000020004" pitchFamily="2" charset="0"/>
              </a:rPr>
              <a:t>Larsen (</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2025</a:t>
            </a:r>
            <a:r>
              <a:rPr lang="en-US" sz="2800" dirty="0">
                <a:latin typeface="Helvetica Neue" panose="02000503000000020004" pitchFamily="2" charset="0"/>
                <a:ea typeface="Helvetica Neue" panose="02000503000000020004" pitchFamily="2" charset="0"/>
                <a:cs typeface="Helvetica Neue" panose="02000503000000020004" pitchFamily="2" charset="0"/>
              </a:rPr>
              <a:t>, p. 210)</a:t>
            </a:r>
          </a:p>
        </p:txBody>
      </p:sp>
    </p:spTree>
    <p:extLst>
      <p:ext uri="{BB962C8B-B14F-4D97-AF65-F5344CB8AC3E}">
        <p14:creationId xmlns:p14="http://schemas.microsoft.com/office/powerpoint/2010/main" val="177576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7FB93C1-3833-E121-D881-B0E1D27BC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800A0-A1C2-9774-625D-F40F7DAF1CD3}"/>
              </a:ext>
            </a:extLst>
          </p:cNvPr>
          <p:cNvSpPr>
            <a:spLocks noGrp="1"/>
          </p:cNvSpPr>
          <p:nvPr>
            <p:ph type="title"/>
          </p:nvPr>
        </p:nvSpPr>
        <p:spPr>
          <a:xfrm>
            <a:off x="2320413" y="2489226"/>
            <a:ext cx="7452852" cy="1707484"/>
          </a:xfrm>
        </p:spPr>
        <p:txBody>
          <a:bodyPr/>
          <a:lstStyle/>
          <a:p>
            <a:pPr algn="ctr"/>
            <a:r>
              <a:rPr lang="en-US" sz="6000" dirty="0">
                <a:solidFill>
                  <a:schemeClr val="bg1"/>
                </a:solidFill>
              </a:rPr>
              <a:t>Explaining the </a:t>
            </a:r>
            <a:br>
              <a:rPr lang="en-US" sz="6000" dirty="0">
                <a:solidFill>
                  <a:schemeClr val="bg1"/>
                </a:solidFill>
              </a:rPr>
            </a:br>
            <a:r>
              <a:rPr lang="en-US" sz="6000" dirty="0">
                <a:solidFill>
                  <a:schemeClr val="bg1"/>
                </a:solidFill>
              </a:rPr>
              <a:t>Lack of Evidence</a:t>
            </a:r>
          </a:p>
        </p:txBody>
      </p:sp>
      <p:sp>
        <p:nvSpPr>
          <p:cNvPr id="7" name="Rectangle 6">
            <a:extLst>
              <a:ext uri="{FF2B5EF4-FFF2-40B4-BE49-F238E27FC236}">
                <a16:creationId xmlns:a16="http://schemas.microsoft.com/office/drawing/2014/main" id="{4A8DDABC-5BFD-B3C1-6396-621D5A188C08}"/>
              </a:ext>
            </a:extLst>
          </p:cNvPr>
          <p:cNvSpPr/>
          <p:nvPr/>
        </p:nvSpPr>
        <p:spPr>
          <a:xfrm>
            <a:off x="2320413" y="1759974"/>
            <a:ext cx="7452852" cy="344129"/>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04266-0BED-9354-5F76-B2F0297DC530}"/>
              </a:ext>
            </a:extLst>
          </p:cNvPr>
          <p:cNvSpPr/>
          <p:nvPr/>
        </p:nvSpPr>
        <p:spPr>
          <a:xfrm>
            <a:off x="2320413" y="4581833"/>
            <a:ext cx="7452852" cy="344129"/>
          </a:xfrm>
          <a:prstGeom prst="rect">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21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3C07-A839-0091-A4C2-833236D3D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936EC-FAAA-BDA6-9785-DD256091576D}"/>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8A39EBE4-9401-4E2B-F827-66A5758E8154}"/>
              </a:ext>
            </a:extLst>
          </p:cNvPr>
          <p:cNvSpPr>
            <a:spLocks noGrp="1"/>
          </p:cNvSpPr>
          <p:nvPr>
            <p:ph idx="1"/>
          </p:nvPr>
        </p:nvSpPr>
        <p:spPr>
          <a:xfrm>
            <a:off x="82550" y="1049867"/>
            <a:ext cx="12033526" cy="5808133"/>
          </a:xfrm>
        </p:spPr>
        <p:txBody>
          <a:bodyPr>
            <a:normAutofit/>
          </a:bodyPr>
          <a:lstStyle/>
          <a:p>
            <a:pPr algn="ctr"/>
            <a:endParaRPr lang="en-US" b="1" dirty="0"/>
          </a:p>
          <a:p>
            <a:pPr algn="ctr"/>
            <a:r>
              <a:rPr lang="en-US" b="1" dirty="0"/>
              <a:t>It’s a Big Mess…</a:t>
            </a:r>
          </a:p>
          <a:p>
            <a:pPr algn="ctr"/>
            <a:r>
              <a:rPr lang="en-US" sz="1800" i="1" dirty="0"/>
              <a:t>Evidence does not support </a:t>
            </a:r>
            <a:r>
              <a:rPr lang="en-US" sz="1800" i="1" dirty="0">
                <a:solidFill>
                  <a:srgbClr val="FF0000"/>
                </a:solidFill>
              </a:rPr>
              <a:t>both</a:t>
            </a:r>
            <a:r>
              <a:rPr lang="en-US" sz="1800" i="1" dirty="0"/>
              <a:t> “facts” and “explanations” or the psychopathy proto-type…</a:t>
            </a:r>
          </a:p>
          <a:p>
            <a:pPr algn="ctr"/>
            <a:endParaRPr lang="en-US" sz="1800" i="1" dirty="0"/>
          </a:p>
        </p:txBody>
      </p:sp>
      <p:sp>
        <p:nvSpPr>
          <p:cNvPr id="4" name="Rectangle 3">
            <a:extLst>
              <a:ext uri="{FF2B5EF4-FFF2-40B4-BE49-F238E27FC236}">
                <a16:creationId xmlns:a16="http://schemas.microsoft.com/office/drawing/2014/main" id="{5E37C361-F702-C1AA-602C-281EEAECFEB4}"/>
              </a:ext>
            </a:extLst>
          </p:cNvPr>
          <p:cNvSpPr/>
          <p:nvPr/>
        </p:nvSpPr>
        <p:spPr>
          <a:xfrm>
            <a:off x="946935" y="3589963"/>
            <a:ext cx="3843264" cy="2031548"/>
          </a:xfrm>
          <a:prstGeom prst="rect">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AF9D75E-ED4C-B186-3813-9F6558E949E9}"/>
              </a:ext>
            </a:extLst>
          </p:cNvPr>
          <p:cNvSpPr/>
          <p:nvPr/>
        </p:nvSpPr>
        <p:spPr>
          <a:xfrm>
            <a:off x="7456880" y="3589961"/>
            <a:ext cx="3843264" cy="2031549"/>
          </a:xfrm>
          <a:prstGeom prst="rect">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98826C-BF8D-A4DE-CC7F-6B891C3EC8BD}"/>
              </a:ext>
            </a:extLst>
          </p:cNvPr>
          <p:cNvSpPr/>
          <p:nvPr/>
        </p:nvSpPr>
        <p:spPr>
          <a:xfrm>
            <a:off x="946935" y="2766483"/>
            <a:ext cx="3843264" cy="53530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gency FB" panose="020B0503020202020204" pitchFamily="34" charset="77"/>
              </a:rPr>
              <a:t>Facts</a:t>
            </a:r>
          </a:p>
        </p:txBody>
      </p:sp>
      <p:sp>
        <p:nvSpPr>
          <p:cNvPr id="7" name="Rectangle 6">
            <a:extLst>
              <a:ext uri="{FF2B5EF4-FFF2-40B4-BE49-F238E27FC236}">
                <a16:creationId xmlns:a16="http://schemas.microsoft.com/office/drawing/2014/main" id="{128F8091-34A6-8932-357A-3844B1ACF8E9}"/>
              </a:ext>
            </a:extLst>
          </p:cNvPr>
          <p:cNvSpPr/>
          <p:nvPr/>
        </p:nvSpPr>
        <p:spPr>
          <a:xfrm>
            <a:off x="7440162" y="2766483"/>
            <a:ext cx="3863895" cy="535308"/>
          </a:xfrm>
          <a:prstGeom prst="rect">
            <a:avLst/>
          </a:prstGeom>
          <a:solidFill>
            <a:srgbClr val="61A2A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gency FB" panose="020B0503020202020204" pitchFamily="34" charset="77"/>
              </a:rPr>
              <a:t>Explanation</a:t>
            </a:r>
            <a:r>
              <a:rPr lang="en-US" sz="2000" b="1" dirty="0">
                <a:latin typeface="Agency FB" panose="020B0503020202020204" pitchFamily="34" charset="77"/>
              </a:rPr>
              <a:t> </a:t>
            </a:r>
          </a:p>
        </p:txBody>
      </p:sp>
      <p:sp>
        <p:nvSpPr>
          <p:cNvPr id="8" name="Right Arrow 7">
            <a:extLst>
              <a:ext uri="{FF2B5EF4-FFF2-40B4-BE49-F238E27FC236}">
                <a16:creationId xmlns:a16="http://schemas.microsoft.com/office/drawing/2014/main" id="{00AC684C-4F6F-E961-1799-6EFE1D65E1C8}"/>
              </a:ext>
            </a:extLst>
          </p:cNvPr>
          <p:cNvSpPr/>
          <p:nvPr/>
        </p:nvSpPr>
        <p:spPr>
          <a:xfrm rot="10800000">
            <a:off x="5444414" y="3589963"/>
            <a:ext cx="1333937" cy="1124299"/>
          </a:xfrm>
          <a:prstGeom prst="rightArrow">
            <a:avLst/>
          </a:prstGeom>
          <a:solidFill>
            <a:srgbClr val="61A2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1FEF30-3039-F89F-26F8-0168C5AD1A25}"/>
              </a:ext>
            </a:extLst>
          </p:cNvPr>
          <p:cNvSpPr txBox="1"/>
          <p:nvPr/>
        </p:nvSpPr>
        <p:spPr>
          <a:xfrm>
            <a:off x="2377887" y="5609415"/>
            <a:ext cx="981359" cy="369332"/>
          </a:xfrm>
          <a:prstGeom prst="rect">
            <a:avLst/>
          </a:prstGeom>
          <a:noFill/>
        </p:spPr>
        <p:txBody>
          <a:bodyPr wrap="none" rtlCol="0">
            <a:spAutoFit/>
          </a:bodyPr>
          <a:lstStyle/>
          <a:p>
            <a:r>
              <a:rPr lang="en-US" dirty="0">
                <a:latin typeface="Agency FB" panose="020B0503020202020204" pitchFamily="34" charset="77"/>
              </a:rPr>
              <a:t>The “What”</a:t>
            </a:r>
          </a:p>
        </p:txBody>
      </p:sp>
      <p:sp>
        <p:nvSpPr>
          <p:cNvPr id="10" name="TextBox 9">
            <a:extLst>
              <a:ext uri="{FF2B5EF4-FFF2-40B4-BE49-F238E27FC236}">
                <a16:creationId xmlns:a16="http://schemas.microsoft.com/office/drawing/2014/main" id="{A9633E6F-3AA3-A77A-856B-AB308FC2CD0D}"/>
              </a:ext>
            </a:extLst>
          </p:cNvPr>
          <p:cNvSpPr txBox="1"/>
          <p:nvPr/>
        </p:nvSpPr>
        <p:spPr>
          <a:xfrm>
            <a:off x="8881062" y="5609415"/>
            <a:ext cx="915635" cy="369332"/>
          </a:xfrm>
          <a:prstGeom prst="rect">
            <a:avLst/>
          </a:prstGeom>
          <a:noFill/>
        </p:spPr>
        <p:txBody>
          <a:bodyPr wrap="none" rtlCol="0">
            <a:spAutoFit/>
          </a:bodyPr>
          <a:lstStyle/>
          <a:p>
            <a:r>
              <a:rPr lang="en-US" dirty="0">
                <a:latin typeface="Agency FB" panose="020B0503020202020204" pitchFamily="34" charset="77"/>
              </a:rPr>
              <a:t>The “Why”</a:t>
            </a:r>
          </a:p>
        </p:txBody>
      </p:sp>
      <p:pic>
        <p:nvPicPr>
          <p:cNvPr id="15" name="Picture 14">
            <a:extLst>
              <a:ext uri="{FF2B5EF4-FFF2-40B4-BE49-F238E27FC236}">
                <a16:creationId xmlns:a16="http://schemas.microsoft.com/office/drawing/2014/main" id="{430999E6-8702-32C0-5DF2-BC83D9DDD600}"/>
              </a:ext>
            </a:extLst>
          </p:cNvPr>
          <p:cNvPicPr>
            <a:picLocks noChangeAspect="1"/>
          </p:cNvPicPr>
          <p:nvPr/>
        </p:nvPicPr>
        <p:blipFill>
          <a:blip r:embed="rId3"/>
          <a:stretch>
            <a:fillRect/>
          </a:stretch>
        </p:blipFill>
        <p:spPr>
          <a:xfrm>
            <a:off x="2948709" y="3695944"/>
            <a:ext cx="1404593" cy="1819587"/>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2" descr="The Mask of Sanity: An Attempt to Clarify Some Issues about the So-Called  Psychopathic: Cleckley, Hervey: 9781614277828: Books - Amazon.ca">
            <a:extLst>
              <a:ext uri="{FF2B5EF4-FFF2-40B4-BE49-F238E27FC236}">
                <a16:creationId xmlns:a16="http://schemas.microsoft.com/office/drawing/2014/main" id="{B317ED66-1891-D0D6-AD73-27C10BAA708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96386" y="3695944"/>
            <a:ext cx="1213058" cy="1819587"/>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3DE3FDF-A3CA-8D78-DD90-B7EDB79C07E3}"/>
              </a:ext>
            </a:extLst>
          </p:cNvPr>
          <p:cNvSpPr txBox="1"/>
          <p:nvPr/>
        </p:nvSpPr>
        <p:spPr>
          <a:xfrm>
            <a:off x="7586134" y="3939794"/>
            <a:ext cx="3499898" cy="461665"/>
          </a:xfrm>
          <a:prstGeom prst="rect">
            <a:avLst/>
          </a:prstGeom>
          <a:solidFill>
            <a:schemeClr val="bg1">
              <a:lumMod val="85000"/>
            </a:schemeClr>
          </a:solidFill>
        </p:spPr>
        <p:txBody>
          <a:bodyPr wrap="square" rtlCol="0">
            <a:spAutoFit/>
          </a:bodyPr>
          <a:lstStyle/>
          <a:p>
            <a:pPr algn="ctr"/>
            <a:r>
              <a:rPr lang="en-US" sz="2400" b="1" dirty="0">
                <a:latin typeface="Helvetica Neue" panose="02000503000000020004" pitchFamily="2" charset="0"/>
                <a:ea typeface="Helvetica Neue" panose="02000503000000020004" pitchFamily="2" charset="0"/>
                <a:cs typeface="Helvetica Neue" panose="02000503000000020004" pitchFamily="2" charset="0"/>
              </a:rPr>
              <a:t>The Emotion Theory</a:t>
            </a:r>
          </a:p>
        </p:txBody>
      </p:sp>
      <p:sp>
        <p:nvSpPr>
          <p:cNvPr id="18" name="TextBox 17">
            <a:extLst>
              <a:ext uri="{FF2B5EF4-FFF2-40B4-BE49-F238E27FC236}">
                <a16:creationId xmlns:a16="http://schemas.microsoft.com/office/drawing/2014/main" id="{C9EB8C40-4A0D-DBC5-02D0-9B10DBE3E147}"/>
              </a:ext>
            </a:extLst>
          </p:cNvPr>
          <p:cNvSpPr txBox="1"/>
          <p:nvPr/>
        </p:nvSpPr>
        <p:spPr>
          <a:xfrm>
            <a:off x="7586134" y="4956851"/>
            <a:ext cx="3499897" cy="461665"/>
          </a:xfrm>
          <a:prstGeom prst="rect">
            <a:avLst/>
          </a:prstGeom>
          <a:solidFill>
            <a:schemeClr val="bg1">
              <a:lumMod val="85000"/>
            </a:schemeClr>
          </a:solidFill>
        </p:spPr>
        <p:txBody>
          <a:bodyPr wrap="square" rtlCol="0">
            <a:spAutoFit/>
          </a:bodyPr>
          <a:lstStyle/>
          <a:p>
            <a:pPr algn="ctr"/>
            <a:r>
              <a:rPr lang="en-US" sz="2400" b="1" dirty="0">
                <a:latin typeface="Helvetica Neue" panose="02000503000000020004" pitchFamily="2" charset="0"/>
                <a:ea typeface="Helvetica Neue" panose="02000503000000020004" pitchFamily="2" charset="0"/>
                <a:cs typeface="Helvetica Neue" panose="02000503000000020004" pitchFamily="2" charset="0"/>
              </a:rPr>
              <a:t>The Cognitive Theory</a:t>
            </a:r>
          </a:p>
        </p:txBody>
      </p:sp>
      <p:sp>
        <p:nvSpPr>
          <p:cNvPr id="20" name="Oval 19">
            <a:extLst>
              <a:ext uri="{FF2B5EF4-FFF2-40B4-BE49-F238E27FC236}">
                <a16:creationId xmlns:a16="http://schemas.microsoft.com/office/drawing/2014/main" id="{2AEAF6B6-552B-6C18-0791-BA29AD6C9102}"/>
              </a:ext>
            </a:extLst>
          </p:cNvPr>
          <p:cNvSpPr/>
          <p:nvPr/>
        </p:nvSpPr>
        <p:spPr>
          <a:xfrm>
            <a:off x="2002915" y="2300675"/>
            <a:ext cx="1769019" cy="1595368"/>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67786E-C4F1-CFEC-A2B7-B26949EBC836}"/>
              </a:ext>
            </a:extLst>
          </p:cNvPr>
          <p:cNvSpPr/>
          <p:nvPr/>
        </p:nvSpPr>
        <p:spPr>
          <a:xfrm>
            <a:off x="8451572" y="2284543"/>
            <a:ext cx="1769019" cy="1595368"/>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506B290-09F3-DB0F-3B86-A597DBD33B2D}"/>
              </a:ext>
            </a:extLst>
          </p:cNvPr>
          <p:cNvSpPr txBox="1"/>
          <p:nvPr/>
        </p:nvSpPr>
        <p:spPr>
          <a:xfrm>
            <a:off x="5124340" y="2766483"/>
            <a:ext cx="2005677" cy="646331"/>
          </a:xfrm>
          <a:prstGeom prst="rect">
            <a:avLst/>
          </a:prstGeom>
          <a:noFill/>
          <a:ln>
            <a:solidFill>
              <a:srgbClr val="FF0000"/>
            </a:solidFill>
          </a:ln>
        </p:spPr>
        <p:txBody>
          <a:bodyPr wrap="none" rtlCol="0">
            <a:spAutoFit/>
          </a:bodyPr>
          <a:lstStyle/>
          <a:p>
            <a:pPr algn="l"/>
            <a:r>
              <a:rPr lang="en-US" sz="3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WRONG</a:t>
            </a:r>
          </a:p>
        </p:txBody>
      </p:sp>
      <p:cxnSp>
        <p:nvCxnSpPr>
          <p:cNvPr id="25" name="Straight Arrow Connector 24">
            <a:extLst>
              <a:ext uri="{FF2B5EF4-FFF2-40B4-BE49-F238E27FC236}">
                <a16:creationId xmlns:a16="http://schemas.microsoft.com/office/drawing/2014/main" id="{6FFE834A-85BB-CA6E-DD46-35066C9A2957}"/>
              </a:ext>
            </a:extLst>
          </p:cNvPr>
          <p:cNvCxnSpPr>
            <a:cxnSpLocks/>
            <a:stCxn id="23" idx="1"/>
            <a:endCxn id="20" idx="6"/>
          </p:cNvCxnSpPr>
          <p:nvPr/>
        </p:nvCxnSpPr>
        <p:spPr>
          <a:xfrm flipH="1">
            <a:off x="3771934" y="3089649"/>
            <a:ext cx="1352406" cy="8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F91AB7-FDBF-D483-EA9D-D612143AC729}"/>
              </a:ext>
            </a:extLst>
          </p:cNvPr>
          <p:cNvCxnSpPr>
            <a:cxnSpLocks/>
            <a:stCxn id="23" idx="3"/>
            <a:endCxn id="22" idx="2"/>
          </p:cNvCxnSpPr>
          <p:nvPr/>
        </p:nvCxnSpPr>
        <p:spPr>
          <a:xfrm flipV="1">
            <a:off x="7130017" y="3082227"/>
            <a:ext cx="1321555" cy="7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5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373A0-9814-4682-C716-691F57CAC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9379C-84E3-7190-1F8D-CB379DFA252F}"/>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19B12320-F127-C02D-6556-35773F6FDA8D}"/>
              </a:ext>
            </a:extLst>
          </p:cNvPr>
          <p:cNvSpPr>
            <a:spLocks noGrp="1"/>
          </p:cNvSpPr>
          <p:nvPr>
            <p:ph idx="1"/>
          </p:nvPr>
        </p:nvSpPr>
        <p:spPr>
          <a:xfrm>
            <a:off x="82550" y="1054718"/>
            <a:ext cx="12020274" cy="5803281"/>
          </a:xfrm>
        </p:spPr>
        <p:txBody>
          <a:bodyPr>
            <a:normAutofit/>
          </a:bodyPr>
          <a:lstStyle/>
          <a:p>
            <a:endParaRPr lang="en-US" dirty="0"/>
          </a:p>
          <a:p>
            <a:pPr algn="ctr"/>
            <a:r>
              <a:rPr lang="en-US" sz="3200" b="1" dirty="0">
                <a:solidFill>
                  <a:srgbClr val="61A2A7"/>
                </a:solidFill>
              </a:rPr>
              <a:t>Central Question:</a:t>
            </a:r>
          </a:p>
          <a:p>
            <a:pPr algn="ctr"/>
            <a:r>
              <a:rPr lang="en-CA" sz="3200" i="1" dirty="0"/>
              <a:t>Why is it that there has </a:t>
            </a:r>
            <a:r>
              <a:rPr lang="en-CA" sz="3200" i="1" dirty="0">
                <a:solidFill>
                  <a:srgbClr val="FF0000"/>
                </a:solidFill>
              </a:rPr>
              <a:t>never been any scientific progress</a:t>
            </a:r>
            <a:r>
              <a:rPr lang="en-CA" sz="3200" i="1" dirty="0"/>
              <a:t> in corroborating some of the </a:t>
            </a:r>
            <a:r>
              <a:rPr lang="en-CA" sz="3200" i="1" dirty="0">
                <a:solidFill>
                  <a:srgbClr val="FF0000"/>
                </a:solidFill>
              </a:rPr>
              <a:t>most basic claims</a:t>
            </a:r>
            <a:r>
              <a:rPr lang="en-CA" sz="3200" i="1" dirty="0"/>
              <a:t> about psychopathy?</a:t>
            </a:r>
          </a:p>
          <a:p>
            <a:pPr algn="ctr"/>
            <a:endParaRPr lang="en-CA" sz="3200" i="1" dirty="0"/>
          </a:p>
          <a:p>
            <a:pPr algn="ctr"/>
            <a:endParaRPr lang="en-CA" sz="3200" i="1" dirty="0"/>
          </a:p>
        </p:txBody>
      </p:sp>
      <p:pic>
        <p:nvPicPr>
          <p:cNvPr id="1028" name="Picture 4" descr="silhouettes of wondering person illustration 47522488 Vector Art at Vecteezy">
            <a:extLst>
              <a:ext uri="{FF2B5EF4-FFF2-40B4-BE49-F238E27FC236}">
                <a16:creationId xmlns:a16="http://schemas.microsoft.com/office/drawing/2014/main" id="{EBCB2B97-A2BA-55D4-EF8B-359490993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25" y="3882021"/>
            <a:ext cx="2801601" cy="27758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5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A01F-66A2-F5CF-9025-AA73B84B1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0D6DC-157B-46E1-87C7-C18717AB4164}"/>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17D4A3A3-8FED-9416-9013-B14A02C08059}"/>
              </a:ext>
            </a:extLst>
          </p:cNvPr>
          <p:cNvSpPr>
            <a:spLocks noGrp="1"/>
          </p:cNvSpPr>
          <p:nvPr>
            <p:ph idx="1"/>
          </p:nvPr>
        </p:nvSpPr>
        <p:spPr>
          <a:xfrm>
            <a:off x="82550" y="1049867"/>
            <a:ext cx="12033526" cy="5808133"/>
          </a:xfrm>
        </p:spPr>
        <p:txBody>
          <a:bodyPr>
            <a:normAutofit/>
          </a:bodyPr>
          <a:lstStyle/>
          <a:p>
            <a:pPr algn="ctr"/>
            <a:endParaRPr lang="en-US" b="1" dirty="0"/>
          </a:p>
          <a:p>
            <a:pPr algn="ctr"/>
            <a:r>
              <a:rPr lang="en-US" b="1" dirty="0"/>
              <a:t>Two Basic Accounts</a:t>
            </a:r>
          </a:p>
          <a:p>
            <a:pPr algn="ctr"/>
            <a:r>
              <a:rPr lang="en-US" sz="1800" i="1" dirty="0"/>
              <a:t>NB: There are perhaps many possible ways to account for the apparent failures in psychopathy research…</a:t>
            </a:r>
          </a:p>
        </p:txBody>
      </p:sp>
      <p:grpSp>
        <p:nvGrpSpPr>
          <p:cNvPr id="34" name="Group 33">
            <a:extLst>
              <a:ext uri="{FF2B5EF4-FFF2-40B4-BE49-F238E27FC236}">
                <a16:creationId xmlns:a16="http://schemas.microsoft.com/office/drawing/2014/main" id="{F50305E7-B1CE-E782-B146-2D1B0D30B424}"/>
              </a:ext>
            </a:extLst>
          </p:cNvPr>
          <p:cNvGrpSpPr/>
          <p:nvPr/>
        </p:nvGrpSpPr>
        <p:grpSpPr>
          <a:xfrm>
            <a:off x="1359037" y="2559255"/>
            <a:ext cx="4255183" cy="4228608"/>
            <a:chOff x="6845436" y="2574412"/>
            <a:chExt cx="4255183" cy="4228608"/>
          </a:xfrm>
        </p:grpSpPr>
        <p:grpSp>
          <p:nvGrpSpPr>
            <p:cNvPr id="24" name="Group 23">
              <a:extLst>
                <a:ext uri="{FF2B5EF4-FFF2-40B4-BE49-F238E27FC236}">
                  <a16:creationId xmlns:a16="http://schemas.microsoft.com/office/drawing/2014/main" id="{1F0A3113-9D3E-49E0-2864-DFCD99AEA67E}"/>
                </a:ext>
              </a:extLst>
            </p:cNvPr>
            <p:cNvGrpSpPr/>
            <p:nvPr/>
          </p:nvGrpSpPr>
          <p:grpSpPr>
            <a:xfrm>
              <a:off x="6845437" y="2574412"/>
              <a:ext cx="4255182" cy="3305278"/>
              <a:chOff x="137784" y="4136231"/>
              <a:chExt cx="3949423" cy="3305278"/>
            </a:xfrm>
          </p:grpSpPr>
          <p:sp>
            <p:nvSpPr>
              <p:cNvPr id="25" name="Rectangle 24">
                <a:extLst>
                  <a:ext uri="{FF2B5EF4-FFF2-40B4-BE49-F238E27FC236}">
                    <a16:creationId xmlns:a16="http://schemas.microsoft.com/office/drawing/2014/main" id="{404569AD-7B6F-F729-6A33-5E71067DF0C9}"/>
                  </a:ext>
                </a:extLst>
              </p:cNvPr>
              <p:cNvSpPr/>
              <p:nvPr/>
            </p:nvSpPr>
            <p:spPr>
              <a:xfrm>
                <a:off x="137784" y="4718843"/>
                <a:ext cx="3949423" cy="2722666"/>
              </a:xfrm>
              <a:prstGeom prst="rect">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Rectangle 25">
                <a:extLst>
                  <a:ext uri="{FF2B5EF4-FFF2-40B4-BE49-F238E27FC236}">
                    <a16:creationId xmlns:a16="http://schemas.microsoft.com/office/drawing/2014/main" id="{3B2223F2-9554-5991-7C5B-1E2CA9538921}"/>
                  </a:ext>
                </a:extLst>
              </p:cNvPr>
              <p:cNvSpPr/>
              <p:nvPr/>
            </p:nvSpPr>
            <p:spPr>
              <a:xfrm>
                <a:off x="137784" y="4136231"/>
                <a:ext cx="3949423" cy="519112"/>
              </a:xfrm>
              <a:prstGeom prst="rect">
                <a:avLst/>
              </a:prstGeom>
              <a:solidFill>
                <a:schemeClr val="tx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It’s Simply Too Hard!!</a:t>
                </a:r>
                <a:endParaRPr lang="en-US" sz="28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2" name="TextBox 31">
              <a:extLst>
                <a:ext uri="{FF2B5EF4-FFF2-40B4-BE49-F238E27FC236}">
                  <a16:creationId xmlns:a16="http://schemas.microsoft.com/office/drawing/2014/main" id="{49A929C7-489C-4E08-02BD-2DA1E467124E}"/>
                </a:ext>
              </a:extLst>
            </p:cNvPr>
            <p:cNvSpPr txBox="1"/>
            <p:nvPr/>
          </p:nvSpPr>
          <p:spPr>
            <a:xfrm>
              <a:off x="6845437" y="5879690"/>
              <a:ext cx="4255182" cy="923330"/>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Contemporary research might </a:t>
              </a: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not be sophisticated enough </a:t>
              </a:r>
              <a:r>
                <a:rPr lang="en-US" dirty="0">
                  <a:latin typeface="Helvetica Neue" panose="02000503000000020004" pitchFamily="2" charset="0"/>
                  <a:ea typeface="Helvetica Neue" panose="02000503000000020004" pitchFamily="2" charset="0"/>
                  <a:cs typeface="Helvetica Neue" panose="02000503000000020004" pitchFamily="2" charset="0"/>
                </a:rPr>
                <a:t>to study a personality disorder like psychopathy.</a:t>
              </a:r>
            </a:p>
          </p:txBody>
        </p:sp>
        <p:pic>
          <p:nvPicPr>
            <p:cNvPr id="2054" name="Picture 6" descr="Is Outdated Technology Holding your Company Back? - The Spirited Puddle  Jumper">
              <a:extLst>
                <a:ext uri="{FF2B5EF4-FFF2-40B4-BE49-F238E27FC236}">
                  <a16:creationId xmlns:a16="http://schemas.microsoft.com/office/drawing/2014/main" id="{7484EEAC-D1B2-3597-BF44-70D1A16BBC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4" r="1964"/>
            <a:stretch>
              <a:fillRect/>
            </a:stretch>
          </p:blipFill>
          <p:spPr bwMode="auto">
            <a:xfrm>
              <a:off x="6845436" y="3157024"/>
              <a:ext cx="4255183" cy="27226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F1F7BCE-3FFE-DFFA-B8AB-A9FE6F341CAD}"/>
              </a:ext>
            </a:extLst>
          </p:cNvPr>
          <p:cNvGrpSpPr/>
          <p:nvPr/>
        </p:nvGrpSpPr>
        <p:grpSpPr>
          <a:xfrm>
            <a:off x="6577781" y="2544915"/>
            <a:ext cx="4265014" cy="4242948"/>
            <a:chOff x="1091381" y="2574412"/>
            <a:chExt cx="4265014" cy="4242948"/>
          </a:xfrm>
        </p:grpSpPr>
        <p:grpSp>
          <p:nvGrpSpPr>
            <p:cNvPr id="20" name="Group 19">
              <a:extLst>
                <a:ext uri="{FF2B5EF4-FFF2-40B4-BE49-F238E27FC236}">
                  <a16:creationId xmlns:a16="http://schemas.microsoft.com/office/drawing/2014/main" id="{AFF42FBC-EB4A-EBC0-6417-C35FE5A4E626}"/>
                </a:ext>
              </a:extLst>
            </p:cNvPr>
            <p:cNvGrpSpPr/>
            <p:nvPr/>
          </p:nvGrpSpPr>
          <p:grpSpPr>
            <a:xfrm>
              <a:off x="1091381" y="2574412"/>
              <a:ext cx="4255182" cy="3305278"/>
              <a:chOff x="137784" y="4136231"/>
              <a:chExt cx="3949423" cy="3305278"/>
            </a:xfrm>
          </p:grpSpPr>
          <p:sp>
            <p:nvSpPr>
              <p:cNvPr id="22" name="Rectangle 21">
                <a:extLst>
                  <a:ext uri="{FF2B5EF4-FFF2-40B4-BE49-F238E27FC236}">
                    <a16:creationId xmlns:a16="http://schemas.microsoft.com/office/drawing/2014/main" id="{D0E5AAAC-873C-4096-F081-EDC6C4FA14EA}"/>
                  </a:ext>
                </a:extLst>
              </p:cNvPr>
              <p:cNvSpPr/>
              <p:nvPr/>
            </p:nvSpPr>
            <p:spPr>
              <a:xfrm>
                <a:off x="137784" y="4718843"/>
                <a:ext cx="3949423" cy="2722666"/>
              </a:xfrm>
              <a:prstGeom prst="rect">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22">
                <a:extLst>
                  <a:ext uri="{FF2B5EF4-FFF2-40B4-BE49-F238E27FC236}">
                    <a16:creationId xmlns:a16="http://schemas.microsoft.com/office/drawing/2014/main" id="{A5887BF1-C106-8B5C-9049-57800ADBB1AB}"/>
                  </a:ext>
                </a:extLst>
              </p:cNvPr>
              <p:cNvSpPr/>
              <p:nvPr/>
            </p:nvSpPr>
            <p:spPr>
              <a:xfrm>
                <a:off x="137784" y="4136231"/>
                <a:ext cx="3949423" cy="519112"/>
              </a:xfrm>
              <a:prstGeom prst="rect">
                <a:avLst/>
              </a:prstGeom>
              <a:solidFill>
                <a:schemeClr val="tx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We Can’t Measure it..!</a:t>
                </a:r>
                <a:endParaRPr lang="en-US" sz="28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1" name="TextBox 30">
              <a:extLst>
                <a:ext uri="{FF2B5EF4-FFF2-40B4-BE49-F238E27FC236}">
                  <a16:creationId xmlns:a16="http://schemas.microsoft.com/office/drawing/2014/main" id="{ABA2C3CA-68A3-35BC-7792-653605141C33}"/>
                </a:ext>
              </a:extLst>
            </p:cNvPr>
            <p:cNvSpPr txBox="1"/>
            <p:nvPr/>
          </p:nvSpPr>
          <p:spPr>
            <a:xfrm>
              <a:off x="1091381" y="5894030"/>
              <a:ext cx="4255182" cy="923330"/>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Assessment tools like the PCL-R </a:t>
              </a: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might be flawed</a:t>
              </a:r>
              <a:r>
                <a:rPr lang="en-US" dirty="0">
                  <a:latin typeface="Helvetica Neue" panose="02000503000000020004" pitchFamily="2" charset="0"/>
                  <a:ea typeface="Helvetica Neue" panose="02000503000000020004" pitchFamily="2" charset="0"/>
                  <a:cs typeface="Helvetica Neue" panose="02000503000000020004" pitchFamily="2" charset="0"/>
                </a:rPr>
                <a:t>: not “identifying” properly psychopathic persons.</a:t>
              </a:r>
            </a:p>
          </p:txBody>
        </p:sp>
        <p:pic>
          <p:nvPicPr>
            <p:cNvPr id="2056" name="Picture 8" descr="Mercury | Lake County SWALCO, IL">
              <a:extLst>
                <a:ext uri="{FF2B5EF4-FFF2-40B4-BE49-F238E27FC236}">
                  <a16:creationId xmlns:a16="http://schemas.microsoft.com/office/drawing/2014/main" id="{7ED3576E-AEC7-E2FC-8A02-352AC096B2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55" b="6805"/>
            <a:stretch>
              <a:fillRect/>
            </a:stretch>
          </p:blipFill>
          <p:spPr bwMode="auto">
            <a:xfrm>
              <a:off x="1101213" y="3157023"/>
              <a:ext cx="4255182" cy="27370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63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AF1E-F79D-CBB1-9AEE-003B0ACA9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7DA64-BC72-0A2D-CD5D-FD63A31825F1}"/>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FA1FDD11-40F0-C5A4-1024-D8A6B3679D57}"/>
              </a:ext>
            </a:extLst>
          </p:cNvPr>
          <p:cNvSpPr>
            <a:spLocks noGrp="1"/>
          </p:cNvSpPr>
          <p:nvPr>
            <p:ph idx="1"/>
          </p:nvPr>
        </p:nvSpPr>
        <p:spPr>
          <a:xfrm>
            <a:off x="82550" y="1049867"/>
            <a:ext cx="12033526" cy="5808133"/>
          </a:xfrm>
        </p:spPr>
        <p:txBody>
          <a:bodyPr>
            <a:normAutofit fontScale="92500"/>
          </a:bodyPr>
          <a:lstStyle/>
          <a:p>
            <a:pPr algn="ctr"/>
            <a:endParaRPr lang="en-US" b="1" dirty="0"/>
          </a:p>
          <a:p>
            <a:pPr algn="ctr"/>
            <a:r>
              <a:rPr lang="en-US" sz="4100" b="1" dirty="0"/>
              <a:t>#1: It’s Simply Too Hard!!</a:t>
            </a:r>
          </a:p>
          <a:p>
            <a:pPr algn="ctr"/>
            <a:r>
              <a:rPr lang="en-US" sz="1900" b="1" i="1" dirty="0"/>
              <a:t>Core Idea: </a:t>
            </a:r>
            <a:r>
              <a:rPr lang="en-US" sz="1900" i="1" dirty="0"/>
              <a:t>The failure to corroborate core claims about psychopathy reflects the complexity of the phenomenon…</a:t>
            </a:r>
            <a:endParaRPr lang="en-US" sz="2600" dirty="0"/>
          </a:p>
          <a:p>
            <a:pPr marL="457200" indent="-457200">
              <a:buFont typeface="Arial" panose="020B0604020202020204" pitchFamily="34" charset="0"/>
              <a:buChar char="•"/>
            </a:pPr>
            <a:endParaRPr lang="en-US" sz="3300" b="1" dirty="0"/>
          </a:p>
          <a:p>
            <a:pPr marL="457200" indent="-457200">
              <a:buFont typeface="Arial" panose="020B0604020202020204" pitchFamily="34" charset="0"/>
              <a:buChar char="•"/>
            </a:pPr>
            <a:r>
              <a:rPr lang="en-US" sz="3000" b="1" dirty="0"/>
              <a:t>Common claim: </a:t>
            </a:r>
            <a:r>
              <a:rPr lang="en-US" sz="3000" dirty="0"/>
              <a:t>Psychopathy is very difficult to study scientifically.</a:t>
            </a:r>
          </a:p>
          <a:p>
            <a:pPr marL="457200" indent="-457200">
              <a:buFont typeface="Arial" panose="020B0604020202020204" pitchFamily="34" charset="0"/>
              <a:buChar char="•"/>
            </a:pPr>
            <a:r>
              <a:rPr lang="en-US" sz="3000" b="1" dirty="0"/>
              <a:t>The Argument: </a:t>
            </a:r>
            <a:r>
              <a:rPr lang="en-US" sz="3000" dirty="0"/>
              <a:t>It’s our </a:t>
            </a:r>
            <a:r>
              <a:rPr lang="en-US" sz="3000" dirty="0">
                <a:solidFill>
                  <a:srgbClr val="FF0000"/>
                </a:solidFill>
              </a:rPr>
              <a:t>methods and technologies</a:t>
            </a:r>
            <a:r>
              <a:rPr lang="en-US" sz="3000" dirty="0"/>
              <a:t> that are </a:t>
            </a:r>
            <a:r>
              <a:rPr lang="en-US" sz="3000" dirty="0">
                <a:solidFill>
                  <a:srgbClr val="FF0000"/>
                </a:solidFill>
              </a:rPr>
              <a:t>inadequate</a:t>
            </a:r>
            <a:r>
              <a:rPr lang="en-US" sz="3000" dirty="0"/>
              <a:t>; not the “observations” and “theories”.</a:t>
            </a:r>
          </a:p>
          <a:p>
            <a:pPr marL="914400" lvl="1" indent="-457200">
              <a:buFont typeface="Arial" panose="020B0604020202020204" pitchFamily="34" charset="0"/>
              <a:buChar char="•"/>
            </a:pPr>
            <a:r>
              <a:rPr lang="en-US" sz="2900" dirty="0"/>
              <a:t>For example, task-based neuroimaging or risk prediction studies may simply be </a:t>
            </a:r>
            <a:r>
              <a:rPr lang="en-US" sz="2900" dirty="0">
                <a:solidFill>
                  <a:srgbClr val="FF0000"/>
                </a:solidFill>
              </a:rPr>
              <a:t>too limited</a:t>
            </a:r>
            <a:r>
              <a:rPr lang="en-US" sz="2900" dirty="0"/>
              <a:t> to study a personality disorder like psychopathy.</a:t>
            </a:r>
          </a:p>
          <a:p>
            <a:pPr marL="457200" indent="-457200">
              <a:buFont typeface="Arial" panose="020B0604020202020204" pitchFamily="34" charset="0"/>
              <a:buChar char="•"/>
            </a:pPr>
            <a:r>
              <a:rPr lang="en-US" sz="3000" b="1" dirty="0"/>
              <a:t>Analogy: </a:t>
            </a:r>
            <a:r>
              <a:rPr lang="en-US" sz="3000" dirty="0"/>
              <a:t>Studying psychopathy with today’s methods is like </a:t>
            </a:r>
            <a:r>
              <a:rPr lang="en-US" sz="3000" dirty="0">
                <a:solidFill>
                  <a:srgbClr val="FF0000"/>
                </a:solidFill>
              </a:rPr>
              <a:t>searching for alien life with binoculars</a:t>
            </a:r>
            <a:r>
              <a:rPr lang="en-US" sz="3000" dirty="0"/>
              <a:t>.</a:t>
            </a:r>
          </a:p>
          <a:p>
            <a:pPr marL="457200" indent="-457200">
              <a:buFont typeface="Arial" panose="020B0604020202020204" pitchFamily="34" charset="0"/>
              <a:buChar char="•"/>
            </a:pPr>
            <a:r>
              <a:rPr lang="en-US" sz="3000" dirty="0"/>
              <a:t>Psychopathy research is excused for its lack of progress</a:t>
            </a:r>
          </a:p>
        </p:txBody>
      </p:sp>
    </p:spTree>
    <p:extLst>
      <p:ext uri="{BB962C8B-B14F-4D97-AF65-F5344CB8AC3E}">
        <p14:creationId xmlns:p14="http://schemas.microsoft.com/office/powerpoint/2010/main" val="320292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733B-50EF-2634-84C3-0CD46C391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AC593-3A19-F0A2-BDF0-88A8F806AEAE}"/>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46001A21-DB43-D181-3B3F-C77BA47982E9}"/>
              </a:ext>
            </a:extLst>
          </p:cNvPr>
          <p:cNvSpPr>
            <a:spLocks noGrp="1"/>
          </p:cNvSpPr>
          <p:nvPr>
            <p:ph idx="1"/>
          </p:nvPr>
        </p:nvSpPr>
        <p:spPr>
          <a:xfrm>
            <a:off x="82550" y="1049867"/>
            <a:ext cx="12033526" cy="5808133"/>
          </a:xfrm>
        </p:spPr>
        <p:txBody>
          <a:bodyPr>
            <a:normAutofit fontScale="70000" lnSpcReduction="20000"/>
          </a:bodyPr>
          <a:lstStyle/>
          <a:p>
            <a:pPr algn="ctr"/>
            <a:endParaRPr lang="en-US" b="1" dirty="0"/>
          </a:p>
          <a:p>
            <a:pPr algn="ctr"/>
            <a:r>
              <a:rPr lang="en-US" sz="5100" b="1" dirty="0">
                <a:solidFill>
                  <a:schemeClr val="bg1"/>
                </a:solidFill>
                <a:highlight>
                  <a:srgbClr val="61A2A7"/>
                </a:highlight>
              </a:rPr>
              <a:t>Objections</a:t>
            </a:r>
          </a:p>
          <a:p>
            <a:pPr algn="ctr"/>
            <a:r>
              <a:rPr lang="en-US" sz="5100" b="1" dirty="0"/>
              <a:t>#1: It’s Simply Too Hard!!</a:t>
            </a:r>
            <a:endParaRPr lang="en-US" sz="5100" dirty="0"/>
          </a:p>
          <a:p>
            <a:pPr marL="457200" indent="-457200">
              <a:buFont typeface="Arial" panose="020B0604020202020204" pitchFamily="34" charset="0"/>
              <a:buChar char="•"/>
            </a:pPr>
            <a:endParaRPr lang="en-US" sz="4500" dirty="0"/>
          </a:p>
          <a:p>
            <a:pPr marL="457200" indent="-457200">
              <a:buFont typeface="Arial" panose="020B0604020202020204" pitchFamily="34" charset="0"/>
              <a:buChar char="•"/>
            </a:pPr>
            <a:r>
              <a:rPr lang="en-US" sz="4500" dirty="0"/>
              <a:t>This objection underestimates how much </a:t>
            </a:r>
            <a:r>
              <a:rPr lang="en-US" sz="4500" dirty="0">
                <a:solidFill>
                  <a:srgbClr val="FF0000"/>
                </a:solidFill>
              </a:rPr>
              <a:t>high-quality research</a:t>
            </a:r>
            <a:r>
              <a:rPr lang="en-US" sz="4500" dirty="0"/>
              <a:t> already exists.</a:t>
            </a:r>
          </a:p>
          <a:p>
            <a:pPr marL="457200" indent="-457200">
              <a:buFont typeface="Arial" panose="020B0604020202020204" pitchFamily="34" charset="0"/>
              <a:buChar char="•"/>
            </a:pPr>
            <a:r>
              <a:rPr lang="en-US" sz="4500" dirty="0"/>
              <a:t>There are </a:t>
            </a:r>
            <a:r>
              <a:rPr lang="en-US" sz="4500" dirty="0">
                <a:solidFill>
                  <a:srgbClr val="FF0000"/>
                </a:solidFill>
              </a:rPr>
              <a:t>hundreds of rigorous studies</a:t>
            </a:r>
            <a:r>
              <a:rPr lang="en-US" sz="4500" dirty="0"/>
              <a:t> on PCL psychopathy.</a:t>
            </a:r>
          </a:p>
          <a:p>
            <a:pPr marL="457200" indent="-457200">
              <a:buFont typeface="Arial" panose="020B0604020202020204" pitchFamily="34" charset="0"/>
              <a:buChar char="•"/>
            </a:pPr>
            <a:r>
              <a:rPr lang="en-US" sz="4500" dirty="0"/>
              <a:t>Researchers are not looking for obscure effects but testing bold claims (e.g., “psychopaths lack empathy”).</a:t>
            </a:r>
          </a:p>
          <a:p>
            <a:pPr marL="457200" indent="-457200">
              <a:buFont typeface="Arial" panose="020B0604020202020204" pitchFamily="34" charset="0"/>
              <a:buChar char="•"/>
            </a:pPr>
            <a:r>
              <a:rPr lang="en-US" sz="4500" dirty="0"/>
              <a:t>If these claims were accurate, we should have seen consistent evidence by now.</a:t>
            </a:r>
          </a:p>
          <a:p>
            <a:pPr marL="457200" indent="-457200">
              <a:buFont typeface="Arial" panose="020B0604020202020204" pitchFamily="34" charset="0"/>
              <a:buChar char="•"/>
            </a:pPr>
            <a:r>
              <a:rPr lang="en-US" sz="4500" dirty="0"/>
              <a:t>Therefore, the lack of progress cannot be explained by difficulty alone.</a:t>
            </a:r>
          </a:p>
        </p:txBody>
      </p:sp>
    </p:spTree>
    <p:extLst>
      <p:ext uri="{BB962C8B-B14F-4D97-AF65-F5344CB8AC3E}">
        <p14:creationId xmlns:p14="http://schemas.microsoft.com/office/powerpoint/2010/main" val="420740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4F4A-1CA6-5D3B-8AF3-9AC1F0188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ED515-D3B5-E0CC-AAAA-FD417EECA94B}"/>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0B0279D3-C57C-96E4-A28B-2A5BF9D3CAB6}"/>
              </a:ext>
            </a:extLst>
          </p:cNvPr>
          <p:cNvSpPr>
            <a:spLocks noGrp="1"/>
          </p:cNvSpPr>
          <p:nvPr>
            <p:ph idx="1"/>
          </p:nvPr>
        </p:nvSpPr>
        <p:spPr>
          <a:xfrm>
            <a:off x="82550" y="1049867"/>
            <a:ext cx="12033526" cy="5808133"/>
          </a:xfrm>
        </p:spPr>
        <p:txBody>
          <a:bodyPr>
            <a:normAutofit/>
          </a:bodyPr>
          <a:lstStyle/>
          <a:p>
            <a:pPr algn="ctr"/>
            <a:endParaRPr lang="en-US" b="1" dirty="0"/>
          </a:p>
          <a:p>
            <a:pPr algn="ctr"/>
            <a:r>
              <a:rPr lang="en-US" sz="3200" b="1" dirty="0"/>
              <a:t>#2: We Can’t Measure It..!</a:t>
            </a:r>
          </a:p>
          <a:p>
            <a:pPr algn="ctr"/>
            <a:r>
              <a:rPr lang="en-US" sz="1800" b="1" i="1" dirty="0"/>
              <a:t>Core Idea: </a:t>
            </a:r>
            <a:r>
              <a:rPr lang="en-US" sz="1800" i="1" dirty="0"/>
              <a:t>The lack of progress reflects problems with measurement...</a:t>
            </a:r>
            <a:endParaRPr lang="en-US" sz="3200" b="1"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Studies on “PCL Psychopathy” may </a:t>
            </a:r>
            <a:r>
              <a:rPr lang="en-US" u="sng" dirty="0"/>
              <a:t>not</a:t>
            </a:r>
            <a:r>
              <a:rPr lang="en-US" dirty="0"/>
              <a:t> be studying </a:t>
            </a:r>
            <a:r>
              <a:rPr lang="en-US" dirty="0">
                <a:solidFill>
                  <a:srgbClr val="FF0000"/>
                </a:solidFill>
              </a:rPr>
              <a:t>“real” psychopathic persons</a:t>
            </a:r>
            <a:r>
              <a:rPr lang="en-US" dirty="0"/>
              <a:t>.</a:t>
            </a:r>
          </a:p>
          <a:p>
            <a:pPr marL="457200" indent="-457200">
              <a:buFont typeface="Arial" panose="020B0604020202020204" pitchFamily="34" charset="0"/>
              <a:buChar char="•"/>
            </a:pPr>
            <a:r>
              <a:rPr lang="en-US" dirty="0"/>
              <a:t>PCL-based tools might </a:t>
            </a:r>
            <a:r>
              <a:rPr lang="en-US" dirty="0">
                <a:solidFill>
                  <a:srgbClr val="FF0000"/>
                </a:solidFill>
              </a:rPr>
              <a:t>misidentify</a:t>
            </a:r>
            <a:r>
              <a:rPr lang="en-US" dirty="0"/>
              <a:t> (e.g., false-positives assessment).</a:t>
            </a:r>
          </a:p>
          <a:p>
            <a:pPr marL="457200" indent="-457200">
              <a:buFont typeface="Arial" panose="020B0604020202020204" pitchFamily="34" charset="0"/>
              <a:buChar char="•"/>
            </a:pPr>
            <a:r>
              <a:rPr lang="en-US" dirty="0"/>
              <a:t>This would contaminate research samples, leading to mixed or inconsistent results.</a:t>
            </a:r>
          </a:p>
          <a:p>
            <a:pPr marL="457200" indent="-457200">
              <a:buFont typeface="Arial" panose="020B0604020202020204" pitchFamily="34" charset="0"/>
              <a:buChar char="•"/>
            </a:pPr>
            <a:r>
              <a:rPr lang="en-US" b="1" dirty="0"/>
              <a:t>Analogy: </a:t>
            </a:r>
            <a:r>
              <a:rPr lang="en-US" dirty="0"/>
              <a:t>studying a disease with a misdiagnosed patient sample will lead to unreliable results.</a:t>
            </a:r>
          </a:p>
          <a:p>
            <a:pPr marL="457200" indent="-457200">
              <a:buFont typeface="Arial" panose="020B0604020202020204" pitchFamily="34" charset="0"/>
              <a:buChar char="•"/>
            </a:pPr>
            <a:r>
              <a:rPr lang="en-US" dirty="0"/>
              <a:t>Implication: the problem lies in the diagnostic instruments.</a:t>
            </a:r>
          </a:p>
        </p:txBody>
      </p:sp>
    </p:spTree>
    <p:extLst>
      <p:ext uri="{BB962C8B-B14F-4D97-AF65-F5344CB8AC3E}">
        <p14:creationId xmlns:p14="http://schemas.microsoft.com/office/powerpoint/2010/main" val="679312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22CE5-A565-B0A3-69A3-E7C85C2BA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922C8-099B-E431-F1AD-DE45291EA0BA}"/>
              </a:ext>
            </a:extLst>
          </p:cNvPr>
          <p:cNvSpPr>
            <a:spLocks noGrp="1"/>
          </p:cNvSpPr>
          <p:nvPr>
            <p:ph type="title"/>
          </p:nvPr>
        </p:nvSpPr>
        <p:spPr/>
        <p:txBody>
          <a:bodyPr/>
          <a:lstStyle/>
          <a:p>
            <a:r>
              <a:rPr lang="en-US" dirty="0"/>
              <a:t>Explaining the Lack of Evidence:</a:t>
            </a:r>
          </a:p>
        </p:txBody>
      </p:sp>
      <p:sp>
        <p:nvSpPr>
          <p:cNvPr id="3" name="Content Placeholder 2">
            <a:extLst>
              <a:ext uri="{FF2B5EF4-FFF2-40B4-BE49-F238E27FC236}">
                <a16:creationId xmlns:a16="http://schemas.microsoft.com/office/drawing/2014/main" id="{5B1C4B6F-73AF-0281-879C-9F54F05F68B0}"/>
              </a:ext>
            </a:extLst>
          </p:cNvPr>
          <p:cNvSpPr>
            <a:spLocks noGrp="1"/>
          </p:cNvSpPr>
          <p:nvPr>
            <p:ph idx="1"/>
          </p:nvPr>
        </p:nvSpPr>
        <p:spPr>
          <a:xfrm>
            <a:off x="82550" y="1049867"/>
            <a:ext cx="12033526" cy="5808133"/>
          </a:xfrm>
        </p:spPr>
        <p:txBody>
          <a:bodyPr>
            <a:normAutofit fontScale="55000" lnSpcReduction="20000"/>
          </a:bodyPr>
          <a:lstStyle/>
          <a:p>
            <a:pPr algn="ctr"/>
            <a:endParaRPr lang="en-US" b="1" dirty="0"/>
          </a:p>
          <a:p>
            <a:pPr algn="ctr"/>
            <a:r>
              <a:rPr lang="en-US" sz="5800" b="1" dirty="0">
                <a:solidFill>
                  <a:schemeClr val="bg1"/>
                </a:solidFill>
                <a:highlight>
                  <a:srgbClr val="61A2A7"/>
                </a:highlight>
              </a:rPr>
              <a:t>Objections</a:t>
            </a:r>
          </a:p>
          <a:p>
            <a:pPr algn="ctr"/>
            <a:r>
              <a:rPr lang="en-US" sz="5800" b="1" dirty="0"/>
              <a:t>#2: We Can’t Measure It..!</a:t>
            </a:r>
          </a:p>
          <a:p>
            <a:endParaRPr lang="en-US" sz="4500" dirty="0"/>
          </a:p>
          <a:p>
            <a:pPr marL="457200" indent="-457200">
              <a:buFont typeface="Arial" panose="020B0604020202020204" pitchFamily="34" charset="0"/>
              <a:buChar char="•"/>
            </a:pPr>
            <a:r>
              <a:rPr lang="en-US" sz="5100" dirty="0"/>
              <a:t>Sample contamination exists, but it cannot fully explain the lack of evidence in psychopathy research.</a:t>
            </a:r>
          </a:p>
          <a:p>
            <a:pPr marL="457200" indent="-457200">
              <a:buFont typeface="Arial" panose="020B0604020202020204" pitchFamily="34" charset="0"/>
              <a:buChar char="•"/>
            </a:pPr>
            <a:r>
              <a:rPr lang="en-US" sz="5100" dirty="0"/>
              <a:t>Researchers </a:t>
            </a:r>
            <a:r>
              <a:rPr lang="en-US" sz="5100" dirty="0">
                <a:solidFill>
                  <a:srgbClr val="FF0000"/>
                </a:solidFill>
              </a:rPr>
              <a:t>routinely test for contamination</a:t>
            </a:r>
            <a:r>
              <a:rPr lang="en-US" sz="5100" dirty="0"/>
              <a:t> using moderator, regression, and post hoc analyses.</a:t>
            </a:r>
          </a:p>
          <a:p>
            <a:pPr marL="457200" indent="-457200">
              <a:buFont typeface="Arial" panose="020B0604020202020204" pitchFamily="34" charset="0"/>
              <a:buChar char="•"/>
            </a:pPr>
            <a:r>
              <a:rPr lang="en-US" sz="5100" dirty="0"/>
              <a:t>The PCL scales remain widely accepted as the </a:t>
            </a:r>
            <a:r>
              <a:rPr lang="en-US" sz="5100" dirty="0">
                <a:solidFill>
                  <a:srgbClr val="FF0000"/>
                </a:solidFill>
              </a:rPr>
              <a:t>best tools to identify </a:t>
            </a:r>
            <a:r>
              <a:rPr lang="en-US" sz="5100" dirty="0"/>
              <a:t>the psychopathic prototype.</a:t>
            </a:r>
          </a:p>
          <a:p>
            <a:pPr marL="457200" indent="-457200">
              <a:buFont typeface="Arial" panose="020B0604020202020204" pitchFamily="34" charset="0"/>
              <a:buChar char="•"/>
            </a:pPr>
            <a:r>
              <a:rPr lang="en-US" sz="5100" dirty="0"/>
              <a:t>Studies using alternative assessments tools (e.g., self-report) produce equally inconsistent results.</a:t>
            </a:r>
          </a:p>
          <a:p>
            <a:pPr marL="457200" indent="-457200">
              <a:buFont typeface="Arial" panose="020B0604020202020204" pitchFamily="34" charset="0"/>
              <a:buChar char="•"/>
            </a:pPr>
            <a:r>
              <a:rPr lang="en-US" sz="5100" dirty="0"/>
              <a:t>Invoking contamination whenever evidence is lacking is an </a:t>
            </a:r>
            <a:r>
              <a:rPr lang="en-US" sz="5100" dirty="0">
                <a:solidFill>
                  <a:srgbClr val="FF0000"/>
                </a:solidFill>
              </a:rPr>
              <a:t>unfalsifiable objection</a:t>
            </a:r>
            <a:r>
              <a:rPr lang="en-US" sz="5100" dirty="0"/>
              <a:t> = it can always be used to explain a lack of evidence.</a:t>
            </a:r>
          </a:p>
          <a:p>
            <a:pPr marL="457200" indent="-457200">
              <a:buFont typeface="Arial" panose="020B0604020202020204" pitchFamily="34" charset="0"/>
              <a:buChar char="•"/>
            </a:pPr>
            <a:r>
              <a:rPr lang="en-US" sz="5100" dirty="0"/>
              <a:t>Conveniently protects weak ideas from disconfirmation.</a:t>
            </a:r>
          </a:p>
        </p:txBody>
      </p:sp>
    </p:spTree>
    <p:extLst>
      <p:ext uri="{BB962C8B-B14F-4D97-AF65-F5344CB8AC3E}">
        <p14:creationId xmlns:p14="http://schemas.microsoft.com/office/powerpoint/2010/main" val="37087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BEA3-5AE0-C2DA-A602-622AEFEF2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25F72-9D1E-7B9E-AD93-A6B806BBFF29}"/>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715F7C5A-8B30-F53A-FA91-633750421A26}"/>
              </a:ext>
            </a:extLst>
          </p:cNvPr>
          <p:cNvSpPr>
            <a:spLocks noGrp="1"/>
          </p:cNvSpPr>
          <p:nvPr>
            <p:ph idx="1"/>
          </p:nvPr>
        </p:nvSpPr>
        <p:spPr/>
        <p:txBody>
          <a:bodyPr>
            <a:normAutofit lnSpcReduction="10000"/>
          </a:bodyPr>
          <a:lstStyle/>
          <a:p>
            <a:endParaRPr lang="en-US" dirty="0"/>
          </a:p>
          <a:p>
            <a:pPr algn="ctr"/>
            <a:r>
              <a:rPr lang="en-US" sz="3500" b="1" dirty="0"/>
              <a:t>The Psychopath Next Door</a:t>
            </a: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endParaRPr lang="en-CA" sz="1600" i="1" dirty="0">
              <a:hlinkClick r:id="rId3"/>
            </a:endParaRPr>
          </a:p>
          <a:p>
            <a:pPr algn="ctr"/>
            <a:r>
              <a:rPr lang="en-CA" sz="1600" i="1" dirty="0">
                <a:hlinkClick r:id="rId3"/>
              </a:rPr>
              <a:t>CBC Documentary</a:t>
            </a:r>
            <a:r>
              <a:rPr lang="en-CA" sz="1600" i="1" dirty="0"/>
              <a:t> </a:t>
            </a:r>
          </a:p>
          <a:p>
            <a:pPr algn="ctr"/>
            <a:r>
              <a:rPr lang="en-CA" sz="1600" i="1" dirty="0"/>
              <a:t>(Torrie, 2014)</a:t>
            </a:r>
            <a:endParaRPr lang="en-CA" b="1" dirty="0"/>
          </a:p>
        </p:txBody>
      </p:sp>
      <p:pic>
        <p:nvPicPr>
          <p:cNvPr id="4098" name="Picture 2" descr="Psychology documentaries | WatchDocumentaries.com">
            <a:extLst>
              <a:ext uri="{FF2B5EF4-FFF2-40B4-BE49-F238E27FC236}">
                <a16:creationId xmlns:a16="http://schemas.microsoft.com/office/drawing/2014/main" id="{9740F0A0-6C11-C60B-7277-3F7A58554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13" y="2139950"/>
            <a:ext cx="6496548" cy="366333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6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3C45-BAC7-F46A-FF42-16B749E4C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468D3-8B47-5B85-9157-FE0FDE6E3681}"/>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808A337D-9227-F494-BC8A-D8E274A85E9C}"/>
              </a:ext>
            </a:extLst>
          </p:cNvPr>
          <p:cNvSpPr>
            <a:spLocks noGrp="1"/>
          </p:cNvSpPr>
          <p:nvPr>
            <p:ph idx="1"/>
          </p:nvPr>
        </p:nvSpPr>
        <p:spPr/>
        <p:txBody>
          <a:bodyPr>
            <a:normAutofit fontScale="77500" lnSpcReduction="20000"/>
          </a:bodyPr>
          <a:lstStyle/>
          <a:p>
            <a:endParaRPr lang="en-US" dirty="0"/>
          </a:p>
          <a:p>
            <a:pPr algn="ctr"/>
            <a:r>
              <a:rPr lang="en-US" sz="5100" b="1" dirty="0"/>
              <a:t>Instructions</a:t>
            </a:r>
          </a:p>
          <a:p>
            <a:pPr algn="ctr"/>
            <a:r>
              <a:rPr lang="en-CA" sz="3300" i="1" dirty="0"/>
              <a:t>NB: Watch the </a:t>
            </a:r>
            <a:r>
              <a:rPr lang="en-CA" sz="3300" i="1" dirty="0">
                <a:hlinkClick r:id="rId3"/>
              </a:rPr>
              <a:t>documentary</a:t>
            </a:r>
            <a:r>
              <a:rPr lang="en-CA" sz="3300" i="1" dirty="0"/>
              <a:t> in full before writing. Organize your submission using clear subheadings.</a:t>
            </a:r>
            <a:endParaRPr lang="en-CA" sz="6500" dirty="0"/>
          </a:p>
          <a:p>
            <a:endParaRPr lang="en-CA" b="1" dirty="0"/>
          </a:p>
          <a:p>
            <a:r>
              <a:rPr lang="en-US" b="1" i="1" dirty="0"/>
              <a:t>Part A: Descriptive Claims in the General Population (~400–550 words) – 15 points</a:t>
            </a:r>
            <a:endParaRPr lang="en-CA" b="1" dirty="0"/>
          </a:p>
          <a:p>
            <a:pPr lvl="0"/>
            <a:r>
              <a:rPr lang="en-US" dirty="0"/>
              <a:t>Identify 2-3 topics or claims in the documentary that you believe align with common lay descriptions of psychopathy. Briefly describe how the film presents these topics (use timestamps). Reflect on prior to taking this course, whether you agree or disagree with these descriptions? What informed your view (e.g., previous classes, media, personal assumptions)? Keep this section concise and self-aware; the aim is to surface assumptions, not to defend them.</a:t>
            </a:r>
          </a:p>
          <a:p>
            <a:pPr lvl="0"/>
            <a:endParaRPr lang="en-CA" dirty="0"/>
          </a:p>
          <a:p>
            <a:r>
              <a:rPr lang="en-US" b="1" i="1" dirty="0"/>
              <a:t>Part B: Identifying Scientific Claims (~300 words) – 15 points</a:t>
            </a:r>
            <a:endParaRPr lang="en-CA" b="1" dirty="0"/>
          </a:p>
          <a:p>
            <a:pPr lvl="0"/>
            <a:r>
              <a:rPr lang="en-US" dirty="0"/>
              <a:t>List three specific claims that the documentary presents as “scientific facts” about psychopathy. Quote or paraphrase precisely and include timestamps. For each claim, state what is being asserted and what evidentiary basis is implied.</a:t>
            </a:r>
            <a:endParaRPr lang="en-CA" dirty="0"/>
          </a:p>
        </p:txBody>
      </p:sp>
    </p:spTree>
    <p:extLst>
      <p:ext uri="{BB962C8B-B14F-4D97-AF65-F5344CB8AC3E}">
        <p14:creationId xmlns:p14="http://schemas.microsoft.com/office/powerpoint/2010/main" val="252728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F73D0-DA12-075B-2047-8AB95E9E3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4D862-0E24-B387-713B-C6E5E513BF42}"/>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A30ADDB3-94AD-5AAF-BA98-95D699116490}"/>
              </a:ext>
            </a:extLst>
          </p:cNvPr>
          <p:cNvSpPr>
            <a:spLocks noGrp="1"/>
          </p:cNvSpPr>
          <p:nvPr>
            <p:ph idx="1"/>
          </p:nvPr>
        </p:nvSpPr>
        <p:spPr/>
        <p:txBody>
          <a:bodyPr>
            <a:normAutofit fontScale="77500" lnSpcReduction="20000"/>
          </a:bodyPr>
          <a:lstStyle/>
          <a:p>
            <a:endParaRPr lang="en-US" dirty="0"/>
          </a:p>
          <a:p>
            <a:pPr algn="ctr"/>
            <a:r>
              <a:rPr lang="en-US" sz="5100" b="1" dirty="0"/>
              <a:t>Instructions</a:t>
            </a:r>
          </a:p>
          <a:p>
            <a:pPr algn="ctr"/>
            <a:r>
              <a:rPr lang="en-CA" sz="2400" i="1" dirty="0"/>
              <a:t>NB: Watch the </a:t>
            </a:r>
            <a:r>
              <a:rPr lang="en-CA" sz="2400" i="1" dirty="0">
                <a:hlinkClick r:id="rId3"/>
              </a:rPr>
              <a:t>documentary</a:t>
            </a:r>
            <a:r>
              <a:rPr lang="en-CA" sz="2400" i="1" dirty="0"/>
              <a:t> in full before writing. Organize your submission using clear subheadings.</a:t>
            </a:r>
            <a:endParaRPr lang="en-CA" sz="5200" dirty="0"/>
          </a:p>
          <a:p>
            <a:endParaRPr lang="en-CA" b="1" dirty="0"/>
          </a:p>
          <a:p>
            <a:r>
              <a:rPr lang="en-US" b="1" i="1" dirty="0"/>
              <a:t>Part C: Credibility Appraisal of Scientific Claims (~450–550 words) – 40 points</a:t>
            </a:r>
            <a:endParaRPr lang="en-CA" b="1" dirty="0"/>
          </a:p>
          <a:p>
            <a:pPr lvl="0"/>
            <a:r>
              <a:rPr lang="en-US" dirty="0"/>
              <a:t>Critically assess the evidence-based credibility of each claim. Anchor your appraisal in course concepts, materials, and discussions. You may include external academic sources to substantiate your critical appraisals. </a:t>
            </a:r>
          </a:p>
          <a:p>
            <a:pPr lvl="0"/>
            <a:endParaRPr lang="en-CA" dirty="0"/>
          </a:p>
          <a:p>
            <a:r>
              <a:rPr lang="en-US" b="1" i="1" dirty="0"/>
              <a:t>Part D: Reflection of Scientific Spin (~300 words) – 25 points</a:t>
            </a:r>
            <a:endParaRPr lang="en-CA" b="1" dirty="0"/>
          </a:p>
          <a:p>
            <a:pPr lvl="0"/>
            <a:r>
              <a:rPr lang="en-US" dirty="0"/>
              <a:t>(a) Identify and document one instance where there is evidence a specific scientist is engaging in scientific spin. Quote or paraphrase precisely and include timestamps. Build your argument by relating your analysis to the course concepts and support it with at least one external scholarly source. (b) Briefly reflect on the potential broader influence of this instance of spin (e.g., in forensics, public policy, education)</a:t>
            </a:r>
            <a:endParaRPr lang="en-CA" dirty="0"/>
          </a:p>
          <a:p>
            <a:endParaRPr lang="en-US" b="1" i="1" dirty="0"/>
          </a:p>
          <a:p>
            <a:r>
              <a:rPr lang="en-US" b="1" i="1" dirty="0"/>
              <a:t>Additional: Writing quality and APA format – 5 points</a:t>
            </a:r>
            <a:endParaRPr lang="en-CA" b="1" dirty="0"/>
          </a:p>
        </p:txBody>
      </p:sp>
    </p:spTree>
    <p:extLst>
      <p:ext uri="{BB962C8B-B14F-4D97-AF65-F5344CB8AC3E}">
        <p14:creationId xmlns:p14="http://schemas.microsoft.com/office/powerpoint/2010/main" val="244184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2F7A-962C-9628-EE57-5DC09BF64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DCD8D-0F2B-0AC2-9489-7A5BEFB3D3AD}"/>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9EA54486-4D64-FB95-853A-2917A6C8F147}"/>
              </a:ext>
            </a:extLst>
          </p:cNvPr>
          <p:cNvSpPr>
            <a:spLocks noGrp="1"/>
          </p:cNvSpPr>
          <p:nvPr>
            <p:ph idx="1"/>
          </p:nvPr>
        </p:nvSpPr>
        <p:spPr/>
        <p:txBody>
          <a:bodyPr>
            <a:normAutofit/>
          </a:bodyPr>
          <a:lstStyle/>
          <a:p>
            <a:endParaRPr lang="en-US" dirty="0"/>
          </a:p>
          <a:p>
            <a:pPr algn="ctr"/>
            <a:r>
              <a:rPr lang="en-US" b="1" dirty="0"/>
              <a:t>Rubric</a:t>
            </a:r>
          </a:p>
          <a:p>
            <a:endParaRPr lang="en-CA" b="1" dirty="0"/>
          </a:p>
        </p:txBody>
      </p:sp>
      <p:pic>
        <p:nvPicPr>
          <p:cNvPr id="4" name="Picture 3">
            <a:extLst>
              <a:ext uri="{FF2B5EF4-FFF2-40B4-BE49-F238E27FC236}">
                <a16:creationId xmlns:a16="http://schemas.microsoft.com/office/drawing/2014/main" id="{BEBF3B8C-27E9-636B-BFB7-CAE45B63E7DA}"/>
              </a:ext>
            </a:extLst>
          </p:cNvPr>
          <p:cNvPicPr>
            <a:picLocks noChangeAspect="1"/>
          </p:cNvPicPr>
          <p:nvPr/>
        </p:nvPicPr>
        <p:blipFill>
          <a:blip r:embed="rId3"/>
          <a:stretch>
            <a:fillRect/>
          </a:stretch>
        </p:blipFill>
        <p:spPr>
          <a:xfrm>
            <a:off x="2917294" y="2057498"/>
            <a:ext cx="6357412" cy="466397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957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8B44-4F6B-7842-9C0D-733D6C2A269B}"/>
              </a:ext>
            </a:extLst>
          </p:cNvPr>
          <p:cNvSpPr>
            <a:spLocks noGrp="1"/>
          </p:cNvSpPr>
          <p:nvPr>
            <p:ph type="title"/>
          </p:nvPr>
        </p:nvSpPr>
        <p:spPr/>
        <p:txBody>
          <a:bodyPr/>
          <a:lstStyle/>
          <a:p>
            <a:r>
              <a:rPr lang="en-US"/>
              <a:t> </a:t>
            </a:r>
          </a:p>
        </p:txBody>
      </p:sp>
      <p:sp>
        <p:nvSpPr>
          <p:cNvPr id="3" name="Content Placeholder 2">
            <a:extLst>
              <a:ext uri="{FF2B5EF4-FFF2-40B4-BE49-F238E27FC236}">
                <a16:creationId xmlns:a16="http://schemas.microsoft.com/office/drawing/2014/main" id="{82DA474D-6138-3348-8C61-2F2F5F79FADA}"/>
              </a:ext>
            </a:extLst>
          </p:cNvPr>
          <p:cNvSpPr>
            <a:spLocks noGrp="1"/>
          </p:cNvSpPr>
          <p:nvPr>
            <p:ph idx="1"/>
          </p:nvPr>
        </p:nvSpPr>
        <p:spPr/>
        <p:txBody>
          <a:bodyPr>
            <a:noAutofit/>
          </a:bodyPr>
          <a:lstStyle/>
          <a:p>
            <a:pPr marL="0" indent="0" algn="ctr">
              <a:buNone/>
            </a:pPr>
            <a:endParaRPr lang="en-US" b="1">
              <a:solidFill>
                <a:schemeClr val="accent1">
                  <a:lumMod val="50000"/>
                </a:schemeClr>
              </a:solidFill>
              <a:latin typeface="Garamond" panose="02020404030301010803" pitchFamily="18" charset="0"/>
            </a:endParaRPr>
          </a:p>
          <a:p>
            <a:pPr algn="ctr"/>
            <a:r>
              <a:rPr lang="en-US" sz="4600" b="1">
                <a:solidFill>
                  <a:srgbClr val="61A2A7"/>
                </a:solidFill>
              </a:rPr>
              <a:t>Any questions..?</a:t>
            </a:r>
          </a:p>
          <a:p>
            <a:pPr marL="0" indent="0" algn="ctr">
              <a:buNone/>
            </a:pPr>
            <a:endParaRPr lang="en-US">
              <a:latin typeface="Garamond" panose="02020404030301010803" pitchFamily="18" charset="0"/>
            </a:endParaRPr>
          </a:p>
        </p:txBody>
      </p:sp>
      <p:sp>
        <p:nvSpPr>
          <p:cNvPr id="9" name="TextBox 8">
            <a:extLst>
              <a:ext uri="{FF2B5EF4-FFF2-40B4-BE49-F238E27FC236}">
                <a16:creationId xmlns:a16="http://schemas.microsoft.com/office/drawing/2014/main" id="{FF8F647D-A077-DDD0-F302-A72EB3A8E0D9}"/>
              </a:ext>
            </a:extLst>
          </p:cNvPr>
          <p:cNvSpPr txBox="1"/>
          <p:nvPr/>
        </p:nvSpPr>
        <p:spPr>
          <a:xfrm>
            <a:off x="4834971" y="6453578"/>
            <a:ext cx="2515432" cy="276999"/>
          </a:xfrm>
          <a:prstGeom prst="rect">
            <a:avLst/>
          </a:prstGeom>
          <a:noFill/>
        </p:spPr>
        <p:txBody>
          <a:bodyPr wrap="none" rtlCol="0">
            <a:spAutoFit/>
          </a:bodyPr>
          <a:lstStyle/>
          <a:p>
            <a:pPr algn="ctr"/>
            <a:r>
              <a:rPr lang="en-US" sz="1200"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 OpenAI (LLM-generated image)</a:t>
            </a:r>
          </a:p>
        </p:txBody>
      </p:sp>
      <p:pic>
        <p:nvPicPr>
          <p:cNvPr id="5" name="Picture 4" descr="A person wearing a white face mask reading a book with a flashlight&#10;&#10;AI-generated content may be incorrect.">
            <a:extLst>
              <a:ext uri="{FF2B5EF4-FFF2-40B4-BE49-F238E27FC236}">
                <a16:creationId xmlns:a16="http://schemas.microsoft.com/office/drawing/2014/main" id="{817637D7-44B2-42D9-908B-79707253ABC0}"/>
              </a:ext>
            </a:extLst>
          </p:cNvPr>
          <p:cNvPicPr>
            <a:picLocks noChangeAspect="1"/>
          </p:cNvPicPr>
          <p:nvPr/>
        </p:nvPicPr>
        <p:blipFill>
          <a:blip r:embed="rId3"/>
          <a:stretch>
            <a:fillRect/>
          </a:stretch>
        </p:blipFill>
        <p:spPr>
          <a:xfrm>
            <a:off x="4123349" y="2322250"/>
            <a:ext cx="3938675" cy="3938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248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43B5EE-8F3A-8C46-88C8-D917B2FBC243}"/>
              </a:ext>
            </a:extLst>
          </p:cNvPr>
          <p:cNvSpPr txBox="1"/>
          <p:nvPr/>
        </p:nvSpPr>
        <p:spPr>
          <a:xfrm>
            <a:off x="3082499" y="162830"/>
            <a:ext cx="6013185" cy="1323439"/>
          </a:xfrm>
          <a:prstGeom prst="rect">
            <a:avLst/>
          </a:prstGeom>
          <a:noFill/>
        </p:spPr>
        <p:txBody>
          <a:bodyPr wrap="none" rtlCol="0">
            <a:spAutoFit/>
          </a:bodyPr>
          <a:lstStyle/>
          <a:p>
            <a:pPr algn="ctr"/>
            <a:r>
              <a:rPr lang="en-US" sz="4000" b="1">
                <a:latin typeface="Helvetica Neue" panose="02000503000000020004" pitchFamily="2" charset="0"/>
                <a:ea typeface="Helvetica Neue" panose="02000503000000020004" pitchFamily="2" charset="0"/>
                <a:cs typeface="Helvetica Neue" panose="02000503000000020004" pitchFamily="2" charset="0"/>
              </a:rPr>
              <a:t>Psychopathy and Crime</a:t>
            </a:r>
          </a:p>
          <a:p>
            <a:pPr algn="ctr"/>
            <a:r>
              <a:rPr lang="en-US" sz="4000" b="1">
                <a:latin typeface="Helvetica Neue" panose="02000503000000020004" pitchFamily="2" charset="0"/>
                <a:ea typeface="Helvetica Neue" panose="02000503000000020004" pitchFamily="2" charset="0"/>
                <a:cs typeface="Helvetica Neue" panose="02000503000000020004" pitchFamily="2" charset="0"/>
              </a:rPr>
              <a:t>FSC350</a:t>
            </a:r>
          </a:p>
        </p:txBody>
      </p:sp>
      <p:sp>
        <p:nvSpPr>
          <p:cNvPr id="3" name="TextBox 2">
            <a:extLst>
              <a:ext uri="{FF2B5EF4-FFF2-40B4-BE49-F238E27FC236}">
                <a16:creationId xmlns:a16="http://schemas.microsoft.com/office/drawing/2014/main" id="{BB390E52-1102-1C40-A747-3ADEE12989B1}"/>
              </a:ext>
            </a:extLst>
          </p:cNvPr>
          <p:cNvSpPr txBox="1"/>
          <p:nvPr/>
        </p:nvSpPr>
        <p:spPr>
          <a:xfrm>
            <a:off x="7231834" y="2014328"/>
            <a:ext cx="4652213" cy="769441"/>
          </a:xfrm>
          <a:prstGeom prst="rect">
            <a:avLst/>
          </a:prstGeom>
          <a:noFill/>
          <a:ln>
            <a:solidFill>
              <a:schemeClr val="tx2"/>
            </a:solidFill>
          </a:ln>
        </p:spPr>
        <p:txBody>
          <a:bodyPr wrap="square" rtlCol="0">
            <a:spAutoFit/>
          </a:bodyPr>
          <a:lstStyle/>
          <a:p>
            <a:pPr algn="ctr"/>
            <a:r>
              <a:rPr lang="en-US" sz="2200" dirty="0">
                <a:latin typeface="Agency FB" panose="020B0503020202020204" pitchFamily="34" charset="77"/>
              </a:rPr>
              <a:t>Module 8</a:t>
            </a:r>
          </a:p>
          <a:p>
            <a:pPr algn="ctr"/>
            <a:r>
              <a:rPr lang="en-US" sz="2200" b="1" dirty="0">
                <a:latin typeface="Agency FB" panose="020B0503020202020204" pitchFamily="34" charset="77"/>
              </a:rPr>
              <a:t>Psychopathy and Scientific Spin</a:t>
            </a:r>
          </a:p>
        </p:txBody>
      </p:sp>
      <p:sp>
        <p:nvSpPr>
          <p:cNvPr id="4" name="TextBox 3">
            <a:extLst>
              <a:ext uri="{FF2B5EF4-FFF2-40B4-BE49-F238E27FC236}">
                <a16:creationId xmlns:a16="http://schemas.microsoft.com/office/drawing/2014/main" id="{0C920893-4190-E64C-83B6-25C37A4BB03D}"/>
              </a:ext>
            </a:extLst>
          </p:cNvPr>
          <p:cNvSpPr txBox="1"/>
          <p:nvPr/>
        </p:nvSpPr>
        <p:spPr>
          <a:xfrm>
            <a:off x="293863" y="5687714"/>
            <a:ext cx="4652212" cy="769441"/>
          </a:xfrm>
          <a:prstGeom prst="rect">
            <a:avLst/>
          </a:prstGeom>
          <a:noFill/>
          <a:ln>
            <a:solidFill>
              <a:schemeClr val="tx2"/>
            </a:solidFill>
          </a:ln>
        </p:spPr>
        <p:txBody>
          <a:bodyPr wrap="square" rtlCol="0">
            <a:spAutoFit/>
          </a:bodyPr>
          <a:lstStyle/>
          <a:p>
            <a:pPr algn="ctr"/>
            <a:r>
              <a:rPr lang="en-US" sz="2200" dirty="0">
                <a:latin typeface="Agency FB" panose="020B0503020202020204" pitchFamily="34" charset="77"/>
              </a:rPr>
              <a:t>Module 6</a:t>
            </a:r>
          </a:p>
          <a:p>
            <a:pPr algn="ctr"/>
            <a:r>
              <a:rPr lang="en-US" sz="2200" b="1" dirty="0">
                <a:latin typeface="Agency FB" panose="020B0503020202020204" pitchFamily="34" charset="77"/>
              </a:rPr>
              <a:t>The Neuroscience of Psychopathy</a:t>
            </a:r>
          </a:p>
        </p:txBody>
      </p:sp>
      <p:sp>
        <p:nvSpPr>
          <p:cNvPr id="5" name="TextBox 4">
            <a:extLst>
              <a:ext uri="{FF2B5EF4-FFF2-40B4-BE49-F238E27FC236}">
                <a16:creationId xmlns:a16="http://schemas.microsoft.com/office/drawing/2014/main" id="{3B5B2899-66DB-2F44-AC08-76407EBE6F1E}"/>
              </a:ext>
            </a:extLst>
          </p:cNvPr>
          <p:cNvSpPr txBox="1"/>
          <p:nvPr/>
        </p:nvSpPr>
        <p:spPr>
          <a:xfrm>
            <a:off x="7227379" y="1102077"/>
            <a:ext cx="4652212" cy="769441"/>
          </a:xfrm>
          <a:prstGeom prst="rect">
            <a:avLst/>
          </a:prstGeom>
          <a:solidFill>
            <a:schemeClr val="bg1"/>
          </a:solidFill>
          <a:ln>
            <a:solidFill>
              <a:schemeClr val="tx2"/>
            </a:solidFill>
          </a:ln>
        </p:spPr>
        <p:txBody>
          <a:bodyPr wrap="square" rtlCol="0">
            <a:spAutoFit/>
          </a:bodyPr>
          <a:lstStyle/>
          <a:p>
            <a:pPr algn="ctr"/>
            <a:r>
              <a:rPr lang="en-US" sz="2200" dirty="0">
                <a:latin typeface="Agency FB" panose="020B0503020202020204" pitchFamily="34" charset="77"/>
              </a:rPr>
              <a:t>Module 7</a:t>
            </a:r>
          </a:p>
          <a:p>
            <a:pPr algn="ctr"/>
            <a:r>
              <a:rPr lang="en-US" sz="2200" b="1" dirty="0">
                <a:latin typeface="Agency FB" panose="020B0503020202020204" pitchFamily="34" charset="77"/>
              </a:rPr>
              <a:t>Two Theories of Psychopathy</a:t>
            </a:r>
          </a:p>
        </p:txBody>
      </p:sp>
      <p:sp>
        <p:nvSpPr>
          <p:cNvPr id="7" name="TextBox 6">
            <a:extLst>
              <a:ext uri="{FF2B5EF4-FFF2-40B4-BE49-F238E27FC236}">
                <a16:creationId xmlns:a16="http://schemas.microsoft.com/office/drawing/2014/main" id="{2B3EDC33-8DA4-674F-9F21-7A1BC53173BA}"/>
              </a:ext>
            </a:extLst>
          </p:cNvPr>
          <p:cNvSpPr txBox="1"/>
          <p:nvPr/>
        </p:nvSpPr>
        <p:spPr>
          <a:xfrm>
            <a:off x="7232091" y="2923883"/>
            <a:ext cx="4652213" cy="769441"/>
          </a:xfrm>
          <a:prstGeom prst="rect">
            <a:avLst/>
          </a:prstGeom>
          <a:noFill/>
          <a:ln>
            <a:solidFill>
              <a:schemeClr val="tx2"/>
            </a:solidFill>
          </a:ln>
        </p:spPr>
        <p:txBody>
          <a:bodyPr wrap="square" rtlCol="0">
            <a:spAutoFit/>
          </a:bodyPr>
          <a:lstStyle/>
          <a:p>
            <a:pPr algn="ctr"/>
            <a:r>
              <a:rPr lang="en-US" sz="2200" dirty="0">
                <a:latin typeface="Agency FB" panose="020B0503020202020204" pitchFamily="34" charset="77"/>
              </a:rPr>
              <a:t>Module 9</a:t>
            </a:r>
          </a:p>
          <a:p>
            <a:pPr algn="ctr"/>
            <a:r>
              <a:rPr lang="en-US" sz="2200" b="1" dirty="0">
                <a:latin typeface="Agency FB" panose="020B0503020202020204" pitchFamily="34" charset="77"/>
              </a:rPr>
              <a:t>Psychopathy and Ethics</a:t>
            </a:r>
          </a:p>
        </p:txBody>
      </p:sp>
      <p:sp>
        <p:nvSpPr>
          <p:cNvPr id="8" name="TextBox 7">
            <a:extLst>
              <a:ext uri="{FF2B5EF4-FFF2-40B4-BE49-F238E27FC236}">
                <a16:creationId xmlns:a16="http://schemas.microsoft.com/office/drawing/2014/main" id="{D9F4C883-49E6-F84E-8491-EFA80CA3E91D}"/>
              </a:ext>
            </a:extLst>
          </p:cNvPr>
          <p:cNvSpPr txBox="1"/>
          <p:nvPr/>
        </p:nvSpPr>
        <p:spPr>
          <a:xfrm>
            <a:off x="293868" y="1102077"/>
            <a:ext cx="4652213" cy="769441"/>
          </a:xfrm>
          <a:prstGeom prst="rect">
            <a:avLst/>
          </a:prstGeom>
          <a:noFill/>
          <a:ln>
            <a:solidFill>
              <a:schemeClr val="tx2"/>
            </a:solidFill>
          </a:ln>
        </p:spPr>
        <p:txBody>
          <a:bodyPr wrap="square" rtlCol="0">
            <a:spAutoFit/>
          </a:bodyPr>
          <a:lstStyle/>
          <a:p>
            <a:pPr algn="ctr"/>
            <a:r>
              <a:rPr lang="en-US" sz="2200">
                <a:latin typeface="Agency FB" panose="020B0503020202020204" pitchFamily="34" charset="77"/>
              </a:rPr>
              <a:t>Module 1</a:t>
            </a:r>
          </a:p>
          <a:p>
            <a:pPr algn="ctr"/>
            <a:r>
              <a:rPr lang="en-US" sz="2200" b="1">
                <a:latin typeface="Agency FB" panose="020B0503020202020204" pitchFamily="34" charset="77"/>
              </a:rPr>
              <a:t>Introduction – What is Psychopathy?</a:t>
            </a:r>
            <a:endParaRPr lang="en-US" sz="2200" i="1">
              <a:latin typeface="Agency FB" panose="020B0503020202020204" pitchFamily="34" charset="77"/>
            </a:endParaRPr>
          </a:p>
        </p:txBody>
      </p:sp>
      <p:sp>
        <p:nvSpPr>
          <p:cNvPr id="9" name="TextBox 8">
            <a:extLst>
              <a:ext uri="{FF2B5EF4-FFF2-40B4-BE49-F238E27FC236}">
                <a16:creationId xmlns:a16="http://schemas.microsoft.com/office/drawing/2014/main" id="{759C2D31-13EC-504A-9B24-EB0FE6EF1825}"/>
              </a:ext>
            </a:extLst>
          </p:cNvPr>
          <p:cNvSpPr txBox="1"/>
          <p:nvPr/>
        </p:nvSpPr>
        <p:spPr>
          <a:xfrm>
            <a:off x="293862" y="4769872"/>
            <a:ext cx="4652213" cy="769441"/>
          </a:xfrm>
          <a:prstGeom prst="rect">
            <a:avLst/>
          </a:prstGeom>
          <a:noFill/>
          <a:ln>
            <a:solidFill>
              <a:schemeClr val="tx2"/>
            </a:solidFill>
          </a:ln>
        </p:spPr>
        <p:txBody>
          <a:bodyPr wrap="square" rtlCol="0">
            <a:spAutoFit/>
          </a:bodyPr>
          <a:lstStyle/>
          <a:p>
            <a:pPr algn="ctr"/>
            <a:r>
              <a:rPr lang="en-US" sz="2200">
                <a:latin typeface="Agency FB" panose="020B0503020202020204" pitchFamily="34" charset="77"/>
              </a:rPr>
              <a:t>Module 5</a:t>
            </a:r>
          </a:p>
          <a:p>
            <a:pPr algn="ctr"/>
            <a:r>
              <a:rPr lang="en-US" sz="2200" b="1">
                <a:latin typeface="Agency FB" panose="020B0503020202020204" pitchFamily="34" charset="77"/>
              </a:rPr>
              <a:t>Psychopathy and Moral Psychology</a:t>
            </a:r>
          </a:p>
        </p:txBody>
      </p:sp>
      <p:sp>
        <p:nvSpPr>
          <p:cNvPr id="10" name="TextBox 9">
            <a:extLst>
              <a:ext uri="{FF2B5EF4-FFF2-40B4-BE49-F238E27FC236}">
                <a16:creationId xmlns:a16="http://schemas.microsoft.com/office/drawing/2014/main" id="{1CB0D1BC-26CD-E94C-9250-2317DC33AF5D}"/>
              </a:ext>
            </a:extLst>
          </p:cNvPr>
          <p:cNvSpPr txBox="1"/>
          <p:nvPr/>
        </p:nvSpPr>
        <p:spPr>
          <a:xfrm>
            <a:off x="293866" y="2927173"/>
            <a:ext cx="4652213" cy="769441"/>
          </a:xfrm>
          <a:prstGeom prst="rect">
            <a:avLst/>
          </a:prstGeom>
          <a:solidFill>
            <a:schemeClr val="bg1"/>
          </a:solidFill>
          <a:ln>
            <a:solidFill>
              <a:schemeClr val="tx2"/>
            </a:solidFill>
          </a:ln>
        </p:spPr>
        <p:txBody>
          <a:bodyPr wrap="square" rtlCol="0">
            <a:spAutoFit/>
          </a:bodyPr>
          <a:lstStyle/>
          <a:p>
            <a:pPr algn="ctr"/>
            <a:r>
              <a:rPr lang="en-US" sz="2200">
                <a:latin typeface="Agency FB" panose="020B0503020202020204" pitchFamily="34" charset="77"/>
              </a:rPr>
              <a:t>Module 3</a:t>
            </a:r>
          </a:p>
          <a:p>
            <a:pPr algn="ctr"/>
            <a:r>
              <a:rPr lang="en-US" sz="2200" b="1">
                <a:latin typeface="Agency FB" panose="020B0503020202020204" pitchFamily="34" charset="77"/>
              </a:rPr>
              <a:t>Psychopathy and Forensic Risk</a:t>
            </a:r>
          </a:p>
        </p:txBody>
      </p:sp>
      <p:sp>
        <p:nvSpPr>
          <p:cNvPr id="11" name="TextBox 10">
            <a:extLst>
              <a:ext uri="{FF2B5EF4-FFF2-40B4-BE49-F238E27FC236}">
                <a16:creationId xmlns:a16="http://schemas.microsoft.com/office/drawing/2014/main" id="{E8C9DE2B-9E12-E345-B74D-4AAB86D288EC}"/>
              </a:ext>
            </a:extLst>
          </p:cNvPr>
          <p:cNvSpPr txBox="1"/>
          <p:nvPr/>
        </p:nvSpPr>
        <p:spPr>
          <a:xfrm>
            <a:off x="293863" y="3852030"/>
            <a:ext cx="4652213" cy="769441"/>
          </a:xfrm>
          <a:prstGeom prst="rect">
            <a:avLst/>
          </a:prstGeom>
          <a:noFill/>
          <a:ln>
            <a:solidFill>
              <a:schemeClr val="tx2"/>
            </a:solidFill>
          </a:ln>
        </p:spPr>
        <p:txBody>
          <a:bodyPr wrap="square" rtlCol="0">
            <a:spAutoFit/>
          </a:bodyPr>
          <a:lstStyle/>
          <a:p>
            <a:pPr algn="ctr"/>
            <a:r>
              <a:rPr lang="en-US" sz="2200">
                <a:latin typeface="Agency FB" panose="020B0503020202020204" pitchFamily="34" charset="77"/>
              </a:rPr>
              <a:t>Module 4</a:t>
            </a:r>
          </a:p>
          <a:p>
            <a:pPr algn="ctr"/>
            <a:r>
              <a:rPr lang="en-US" sz="2200" b="1">
                <a:latin typeface="Agency FB" panose="020B0503020202020204" pitchFamily="34" charset="77"/>
              </a:rPr>
              <a:t>Psychopathy and Treatment</a:t>
            </a:r>
          </a:p>
        </p:txBody>
      </p:sp>
      <p:sp>
        <p:nvSpPr>
          <p:cNvPr id="12" name="TextBox 11">
            <a:extLst>
              <a:ext uri="{FF2B5EF4-FFF2-40B4-BE49-F238E27FC236}">
                <a16:creationId xmlns:a16="http://schemas.microsoft.com/office/drawing/2014/main" id="{1632E077-CB1A-754E-921A-F1DB6C598B66}"/>
              </a:ext>
            </a:extLst>
          </p:cNvPr>
          <p:cNvSpPr txBox="1"/>
          <p:nvPr/>
        </p:nvSpPr>
        <p:spPr>
          <a:xfrm>
            <a:off x="293867" y="2014625"/>
            <a:ext cx="4652213" cy="769441"/>
          </a:xfrm>
          <a:prstGeom prst="rect">
            <a:avLst/>
          </a:prstGeom>
          <a:noFill/>
          <a:ln>
            <a:solidFill>
              <a:schemeClr val="tx2"/>
            </a:solidFill>
          </a:ln>
        </p:spPr>
        <p:txBody>
          <a:bodyPr wrap="square" rtlCol="0">
            <a:spAutoFit/>
          </a:bodyPr>
          <a:lstStyle/>
          <a:p>
            <a:pPr algn="ctr"/>
            <a:r>
              <a:rPr lang="en-US" sz="2200">
                <a:latin typeface="Agency FB" panose="020B0503020202020204" pitchFamily="34" charset="77"/>
              </a:rPr>
              <a:t>Module 2</a:t>
            </a:r>
          </a:p>
          <a:p>
            <a:pPr algn="ctr"/>
            <a:r>
              <a:rPr lang="en-US" sz="2200" b="1">
                <a:latin typeface="Agency FB" panose="020B0503020202020204" pitchFamily="34" charset="77"/>
              </a:rPr>
              <a:t>The Problem of Psychopathy</a:t>
            </a:r>
          </a:p>
        </p:txBody>
      </p:sp>
      <p:sp>
        <p:nvSpPr>
          <p:cNvPr id="14" name="Notched Right Arrow 13">
            <a:extLst>
              <a:ext uri="{FF2B5EF4-FFF2-40B4-BE49-F238E27FC236}">
                <a16:creationId xmlns:a16="http://schemas.microsoft.com/office/drawing/2014/main" id="{E3D0CE1C-E904-6842-96CD-DE110046B5BB}"/>
              </a:ext>
            </a:extLst>
          </p:cNvPr>
          <p:cNvSpPr/>
          <p:nvPr/>
        </p:nvSpPr>
        <p:spPr>
          <a:xfrm rot="5400000">
            <a:off x="4391799" y="3370583"/>
            <a:ext cx="3394573" cy="1217046"/>
          </a:xfrm>
          <a:prstGeom prst="notchedRightArrow">
            <a:avLst/>
          </a:prstGeom>
          <a:solidFill>
            <a:srgbClr val="61A2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77"/>
            </a:endParaRPr>
          </a:p>
        </p:txBody>
      </p:sp>
      <p:sp>
        <p:nvSpPr>
          <p:cNvPr id="16" name="TextBox 15">
            <a:extLst>
              <a:ext uri="{FF2B5EF4-FFF2-40B4-BE49-F238E27FC236}">
                <a16:creationId xmlns:a16="http://schemas.microsoft.com/office/drawing/2014/main" id="{52D69630-A2F3-A1A4-4D6F-5C63898CEBD2}"/>
              </a:ext>
            </a:extLst>
          </p:cNvPr>
          <p:cNvSpPr txBox="1"/>
          <p:nvPr/>
        </p:nvSpPr>
        <p:spPr>
          <a:xfrm>
            <a:off x="7227379" y="3833438"/>
            <a:ext cx="4652213" cy="769441"/>
          </a:xfrm>
          <a:prstGeom prst="rect">
            <a:avLst/>
          </a:prstGeom>
          <a:solidFill>
            <a:srgbClr val="61A2A7"/>
          </a:solidFill>
          <a:ln>
            <a:solidFill>
              <a:schemeClr val="tx2"/>
            </a:solidFill>
          </a:ln>
        </p:spPr>
        <p:txBody>
          <a:bodyPr wrap="square" rtlCol="0">
            <a:spAutoFit/>
          </a:bodyPr>
          <a:lstStyle/>
          <a:p>
            <a:pPr algn="ctr"/>
            <a:r>
              <a:rPr lang="en-US" sz="2200" dirty="0">
                <a:latin typeface="Agency FB" panose="020B0503020202020204" pitchFamily="34" charset="77"/>
              </a:rPr>
              <a:t>Module 10</a:t>
            </a:r>
          </a:p>
          <a:p>
            <a:pPr algn="ctr"/>
            <a:r>
              <a:rPr lang="en-US" sz="2200" b="1" dirty="0">
                <a:latin typeface="Agency FB" panose="020B0503020202020204" pitchFamily="34" charset="77"/>
              </a:rPr>
              <a:t>Explaining a Lack of Evidence (Part I)</a:t>
            </a:r>
            <a:endParaRPr lang="en-US" sz="2200" i="1" dirty="0">
              <a:latin typeface="Agency FB" panose="020B0503020202020204" pitchFamily="34" charset="77"/>
            </a:endParaRPr>
          </a:p>
        </p:txBody>
      </p:sp>
      <p:sp>
        <p:nvSpPr>
          <p:cNvPr id="17" name="TextBox 16">
            <a:extLst>
              <a:ext uri="{FF2B5EF4-FFF2-40B4-BE49-F238E27FC236}">
                <a16:creationId xmlns:a16="http://schemas.microsoft.com/office/drawing/2014/main" id="{CD99D0BB-0C4F-CF87-6C12-65F82F984A6F}"/>
              </a:ext>
            </a:extLst>
          </p:cNvPr>
          <p:cNvSpPr txBox="1"/>
          <p:nvPr/>
        </p:nvSpPr>
        <p:spPr>
          <a:xfrm>
            <a:off x="7227378" y="4742993"/>
            <a:ext cx="4652213" cy="769441"/>
          </a:xfrm>
          <a:prstGeom prst="rect">
            <a:avLst/>
          </a:prstGeom>
          <a:solidFill>
            <a:schemeClr val="bg1"/>
          </a:solidFill>
          <a:ln>
            <a:solidFill>
              <a:schemeClr val="tx2"/>
            </a:solidFill>
          </a:ln>
        </p:spPr>
        <p:txBody>
          <a:bodyPr wrap="square" rtlCol="0">
            <a:spAutoFit/>
          </a:bodyPr>
          <a:lstStyle/>
          <a:p>
            <a:pPr algn="ctr"/>
            <a:r>
              <a:rPr lang="en-US" sz="2200">
                <a:latin typeface="Agency FB" panose="020B0503020202020204" pitchFamily="34" charset="77"/>
              </a:rPr>
              <a:t>Module 11</a:t>
            </a:r>
          </a:p>
          <a:p>
            <a:pPr algn="ctr"/>
            <a:r>
              <a:rPr lang="en-US" sz="2200" b="1">
                <a:latin typeface="Agency FB" panose="020B0503020202020204" pitchFamily="34" charset="77"/>
              </a:rPr>
              <a:t>Explaining a Lack of Evidence (Part 2)</a:t>
            </a:r>
            <a:endParaRPr lang="en-US" sz="2200" i="1">
              <a:latin typeface="Agency FB" panose="020B0503020202020204" pitchFamily="34" charset="77"/>
            </a:endParaRPr>
          </a:p>
        </p:txBody>
      </p:sp>
      <p:sp>
        <p:nvSpPr>
          <p:cNvPr id="18" name="TextBox 17">
            <a:extLst>
              <a:ext uri="{FF2B5EF4-FFF2-40B4-BE49-F238E27FC236}">
                <a16:creationId xmlns:a16="http://schemas.microsoft.com/office/drawing/2014/main" id="{AD238C9D-026B-CE9A-FD49-2753637952EC}"/>
              </a:ext>
            </a:extLst>
          </p:cNvPr>
          <p:cNvSpPr txBox="1"/>
          <p:nvPr/>
        </p:nvSpPr>
        <p:spPr>
          <a:xfrm>
            <a:off x="7227377" y="5687714"/>
            <a:ext cx="4652213" cy="769441"/>
          </a:xfrm>
          <a:prstGeom prst="rect">
            <a:avLst/>
          </a:prstGeom>
          <a:solidFill>
            <a:schemeClr val="bg1"/>
          </a:solidFill>
          <a:ln>
            <a:solidFill>
              <a:schemeClr val="tx2"/>
            </a:solidFill>
          </a:ln>
        </p:spPr>
        <p:txBody>
          <a:bodyPr wrap="square" rtlCol="0">
            <a:spAutoFit/>
          </a:bodyPr>
          <a:lstStyle/>
          <a:p>
            <a:pPr algn="ctr"/>
            <a:r>
              <a:rPr lang="en-US" sz="2200">
                <a:latin typeface="Agency FB" panose="020B0503020202020204" pitchFamily="34" charset="77"/>
              </a:rPr>
              <a:t>Module 12</a:t>
            </a:r>
          </a:p>
          <a:p>
            <a:pPr algn="ctr"/>
            <a:r>
              <a:rPr lang="en-US" sz="2200" b="1">
                <a:latin typeface="Agency FB" panose="020B0503020202020204" pitchFamily="34" charset="77"/>
              </a:rPr>
              <a:t>The Future of Psychopathy Research</a:t>
            </a:r>
            <a:endParaRPr lang="en-US" sz="2200" i="1">
              <a:latin typeface="Agency FB" panose="020B0503020202020204" pitchFamily="34" charset="77"/>
            </a:endParaRPr>
          </a:p>
        </p:txBody>
      </p:sp>
    </p:spTree>
    <p:extLst>
      <p:ext uri="{BB962C8B-B14F-4D97-AF65-F5344CB8AC3E}">
        <p14:creationId xmlns:p14="http://schemas.microsoft.com/office/powerpoint/2010/main" val="216455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8871-25FE-6E42-99CD-C0198BB1C484}"/>
              </a:ext>
            </a:extLst>
          </p:cNvPr>
          <p:cNvSpPr>
            <a:spLocks noGrp="1"/>
          </p:cNvSpPr>
          <p:nvPr>
            <p:ph type="title"/>
          </p:nvPr>
        </p:nvSpPr>
        <p:spPr/>
        <p:txBody>
          <a:bodyPr/>
          <a:lstStyle/>
          <a:p>
            <a:r>
              <a:rPr lang="en-US"/>
              <a:t>This Module’s Agenda:</a:t>
            </a:r>
          </a:p>
        </p:txBody>
      </p:sp>
      <p:sp>
        <p:nvSpPr>
          <p:cNvPr id="3" name="Content Placeholder 2">
            <a:extLst>
              <a:ext uri="{FF2B5EF4-FFF2-40B4-BE49-F238E27FC236}">
                <a16:creationId xmlns:a16="http://schemas.microsoft.com/office/drawing/2014/main" id="{A5D9D6F8-15E9-1542-9BC8-A912BE1987D2}"/>
              </a:ext>
            </a:extLst>
          </p:cNvPr>
          <p:cNvSpPr>
            <a:spLocks noGrp="1"/>
          </p:cNvSpPr>
          <p:nvPr>
            <p:ph idx="1"/>
          </p:nvPr>
        </p:nvSpPr>
        <p:spPr/>
        <p:txBody>
          <a:bodyPr vert="horz" lIns="91440" tIns="45720" rIns="91440" bIns="45720" rtlCol="0" anchor="t">
            <a:normAutofit/>
          </a:bodyPr>
          <a:lstStyle/>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latin typeface="Helvetica Neue"/>
              </a:rPr>
              <a:t>Psychopathy: An Oddly Elusive Construct</a:t>
            </a:r>
          </a:p>
          <a:p>
            <a:pPr marL="514350" indent="-514350">
              <a:buFont typeface="Arial" panose="020B0604020202020204" pitchFamily="34" charset="0"/>
              <a:buChar char="•"/>
            </a:pPr>
            <a:r>
              <a:rPr lang="en-US" dirty="0">
                <a:latin typeface="Helvetica Neue"/>
              </a:rPr>
              <a:t>Explaining the Lack of Evidence</a:t>
            </a:r>
          </a:p>
          <a:p>
            <a:pPr marL="514350" indent="-514350">
              <a:buFont typeface="Arial" panose="020B0604020202020204" pitchFamily="34" charset="0"/>
              <a:buChar char="•"/>
            </a:pPr>
            <a:r>
              <a:rPr lang="en-US" dirty="0">
                <a:latin typeface="Helvetica Neue"/>
              </a:rPr>
              <a:t>Overview: Assignment #2</a:t>
            </a:r>
          </a:p>
          <a:p>
            <a:pPr marL="514350" indent="-514350">
              <a:buFont typeface="Arial" panose="020B0604020202020204" pitchFamily="34" charset="0"/>
              <a:buChar char="•"/>
            </a:pPr>
            <a:endParaRPr lang="en-US" dirty="0">
              <a:latin typeface="Helvetica Neue"/>
            </a:endParaRPr>
          </a:p>
          <a:p>
            <a:pPr marL="514350" indent="-514350">
              <a:buFont typeface="Arial" panose="020B0604020202020204" pitchFamily="34" charset="0"/>
              <a:buChar char="•"/>
            </a:pPr>
            <a:endParaRPr lang="en-US" dirty="0">
              <a:latin typeface="Helvetica Neue"/>
            </a:endParaRPr>
          </a:p>
        </p:txBody>
      </p:sp>
      <p:pic>
        <p:nvPicPr>
          <p:cNvPr id="4" name="Picture 3" descr="A white face with black text&#10;&#10;AI-generated content may be incorrect.">
            <a:extLst>
              <a:ext uri="{FF2B5EF4-FFF2-40B4-BE49-F238E27FC236}">
                <a16:creationId xmlns:a16="http://schemas.microsoft.com/office/drawing/2014/main" id="{47FD5972-A813-512A-77C4-85A17286C46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28498" y="1799532"/>
            <a:ext cx="2902074" cy="4353111"/>
          </a:xfrm>
          <a:prstGeom prst="rect">
            <a:avLst/>
          </a:prstGeom>
          <a:ln>
            <a:solidFill>
              <a:schemeClr val="tx1"/>
            </a:solidFill>
          </a:ln>
          <a:effectLst>
            <a:outerShdw blurRad="50800" dist="104313" dir="2700000" algn="tl" rotWithShape="0">
              <a:prstClr val="black">
                <a:alpha val="40000"/>
              </a:prstClr>
            </a:outerShdw>
          </a:effectLst>
        </p:spPr>
      </p:pic>
    </p:spTree>
    <p:extLst>
      <p:ext uri="{BB962C8B-B14F-4D97-AF65-F5344CB8AC3E}">
        <p14:creationId xmlns:p14="http://schemas.microsoft.com/office/powerpoint/2010/main" val="361498135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000" dirty="0" smtClean="0">
            <a:latin typeface="Helvetica Neue" panose="02000503000000020004" pitchFamily="2" charset="0"/>
            <a:ea typeface="Helvetica Neue" panose="02000503000000020004" pitchFamily="2" charset="0"/>
            <a:cs typeface="Helvetica Neue" panose="020005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11259</TotalTime>
  <Words>2725</Words>
  <Application>Microsoft Macintosh PowerPoint</Application>
  <PresentationFormat>Widescreen</PresentationFormat>
  <Paragraphs>284</Paragraphs>
  <Slides>28</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Agency FB</vt:lpstr>
      <vt:lpstr>Aptos</vt:lpstr>
      <vt:lpstr>Arial</vt:lpstr>
      <vt:lpstr>Calibri</vt:lpstr>
      <vt:lpstr>Courier New</vt:lpstr>
      <vt:lpstr>Garamond</vt:lpstr>
      <vt:lpstr>Helvetica</vt:lpstr>
      <vt:lpstr>Helvetica Neue</vt:lpstr>
      <vt:lpstr>Helvetica Neue Condensed</vt:lpstr>
      <vt:lpstr>Office Theme</vt:lpstr>
      <vt:lpstr>PowerPoint Presentation</vt:lpstr>
      <vt:lpstr>Assignment #2 Critical Analysis of Science Documentary </vt:lpstr>
      <vt:lpstr>Assignment #2:</vt:lpstr>
      <vt:lpstr>Assignment #2:</vt:lpstr>
      <vt:lpstr>Assignment #2:</vt:lpstr>
      <vt:lpstr>Assignment #2:</vt:lpstr>
      <vt:lpstr> </vt:lpstr>
      <vt:lpstr>PowerPoint Presentation</vt:lpstr>
      <vt:lpstr>This Module’s Agenda:</vt:lpstr>
      <vt:lpstr>Psychopathy: An Oddly Elusive Construct</vt:lpstr>
      <vt:lpstr>Psychopathy: An Oddly Elusive Construct</vt:lpstr>
      <vt:lpstr>Psychopathy: An Oddly Elusive Construct</vt:lpstr>
      <vt:lpstr>Psychopathy: An Oddly Elusive Construct</vt:lpstr>
      <vt:lpstr>Psychopathy: An Oddly Elusive Construct</vt:lpstr>
      <vt:lpstr>Psychopathy: An Oddly Elusive Construct</vt:lpstr>
      <vt:lpstr>Psychopathy: An Oddly Elusive Construct</vt:lpstr>
      <vt:lpstr>Psychopathy: An Oddly Elusive Construct</vt:lpstr>
      <vt:lpstr>Psychopathy: An Oddly Elusive Construct</vt:lpstr>
      <vt:lpstr>Psychopathy: An Oddly Elusive Construct</vt:lpstr>
      <vt:lpstr> </vt:lpstr>
      <vt:lpstr>Explaining the  Lack of Evidence</vt:lpstr>
      <vt:lpstr>Explaining the Lack of Evidence:</vt:lpstr>
      <vt:lpstr>Explaining the Lack of Evidence:</vt:lpstr>
      <vt:lpstr>Explaining the Lack of Evidence:</vt:lpstr>
      <vt:lpstr>Explaining the Lack of Evidence:</vt:lpstr>
      <vt:lpstr>Explaining the Lack of Evidence:</vt:lpstr>
      <vt:lpstr>Explaining the Lack of Evidence:</vt:lpstr>
      <vt:lpstr>Explaining the Lack of Evidence: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Rasmus Larsen</dc:creator>
  <cp:lastModifiedBy>Rasmus Larsen</cp:lastModifiedBy>
  <cp:revision>9</cp:revision>
  <dcterms:created xsi:type="dcterms:W3CDTF">2021-01-05T16:07:37Z</dcterms:created>
  <dcterms:modified xsi:type="dcterms:W3CDTF">2025-12-10T06:21:08Z</dcterms:modified>
</cp:coreProperties>
</file>